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A5124-D030-4268-A946-9182E9BE52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0B8851-6755-4E15-97D4-73E6AAD624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F57B657-9C63-4A4E-8E49-19E3D424274E}"/>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5" name="Footer Placeholder 4">
            <a:extLst>
              <a:ext uri="{FF2B5EF4-FFF2-40B4-BE49-F238E27FC236}">
                <a16:creationId xmlns:a16="http://schemas.microsoft.com/office/drawing/2014/main" id="{697D5CDB-6ECB-4695-B930-97AEEA93E5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6FD42E-3B3B-4455-99D7-693AA901E439}"/>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4133245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25358-0E0E-403A-AA4C-31BA6FFC4C7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612ED7-5B31-4485-907B-6F9B258FBC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F15C8F-5F39-450E-B0EB-0BD953C2278E}"/>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5" name="Footer Placeholder 4">
            <a:extLst>
              <a:ext uri="{FF2B5EF4-FFF2-40B4-BE49-F238E27FC236}">
                <a16:creationId xmlns:a16="http://schemas.microsoft.com/office/drawing/2014/main" id="{A83FC4FD-2ADE-43C2-B2F8-2C440FB1A6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F6C1A0-680E-4C75-B697-DF7833028828}"/>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2638497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0B357F-FAAD-4A63-9154-3D03CFCFE94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FEDEFD-735A-4485-AE8A-7622C23BF1F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5EBF4D-DBA4-47A9-B5B8-0A5E0F8078F2}"/>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5" name="Footer Placeholder 4">
            <a:extLst>
              <a:ext uri="{FF2B5EF4-FFF2-40B4-BE49-F238E27FC236}">
                <a16:creationId xmlns:a16="http://schemas.microsoft.com/office/drawing/2014/main" id="{16CBF84E-E5F4-4587-9B8B-902133BB12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C9153E-A9E4-457A-868F-5AF3A060A8EB}"/>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1790106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A15BB-AC3E-4937-9A9A-DA851357F9B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AB2E87-E964-4A4D-B748-27B99072D6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C84481-8003-43D4-85D2-565B0CE30B01}"/>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5" name="Footer Placeholder 4">
            <a:extLst>
              <a:ext uri="{FF2B5EF4-FFF2-40B4-BE49-F238E27FC236}">
                <a16:creationId xmlns:a16="http://schemas.microsoft.com/office/drawing/2014/main" id="{69B44186-AB58-4F1C-A624-0BD4604CCD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12BE20-A1D5-4A92-A900-7248F6EC3681}"/>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400637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7B7DF-B38C-4784-801B-C710B8AEEAD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45DBDF4-3D05-46E7-9461-C6135064D1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21D2E12-D466-4C93-8608-4EDED5511E55}"/>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5" name="Footer Placeholder 4">
            <a:extLst>
              <a:ext uri="{FF2B5EF4-FFF2-40B4-BE49-F238E27FC236}">
                <a16:creationId xmlns:a16="http://schemas.microsoft.com/office/drawing/2014/main" id="{2CF775C5-BAFF-41D9-B0B5-1C76DF7C07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1AEB45-9126-42E8-8414-99E9DD8D6550}"/>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3262441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8A3B9-2D1D-424B-8C55-33EDA18A59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A22EDD-E07B-4A43-822E-15E8E14F7E1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B19CFB-E287-4728-9601-9270F4721E0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B7D77D-5373-48CD-A32B-E71B8BB06FBE}"/>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6" name="Footer Placeholder 5">
            <a:extLst>
              <a:ext uri="{FF2B5EF4-FFF2-40B4-BE49-F238E27FC236}">
                <a16:creationId xmlns:a16="http://schemas.microsoft.com/office/drawing/2014/main" id="{EF007192-C211-4142-8F0D-31467E5688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75F0CF-F2AE-4185-A701-5E5551E48FC5}"/>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3443165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ED5AC-E65F-4856-8F17-E45B4E8F96A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419F76E-F84E-437A-92F0-7ACED556D7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531374-E051-4B40-9364-3A7F9A0DD8B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A19A915-FC28-436D-B180-6C09507FB1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F8D969C-6621-4295-A05F-D1D1FBDA46C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15DB726-7256-4E28-9CCE-1C524F0DC670}"/>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8" name="Footer Placeholder 7">
            <a:extLst>
              <a:ext uri="{FF2B5EF4-FFF2-40B4-BE49-F238E27FC236}">
                <a16:creationId xmlns:a16="http://schemas.microsoft.com/office/drawing/2014/main" id="{601CAD28-E671-4D34-A72B-FC1C93F06E2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DAD770B-C818-4F44-8ABA-DB5413EE555D}"/>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217919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9F486-EC00-4CA2-9A3F-5E11E84236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9D5C161-EEE8-41DA-BDB4-A021E6D751EF}"/>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4" name="Footer Placeholder 3">
            <a:extLst>
              <a:ext uri="{FF2B5EF4-FFF2-40B4-BE49-F238E27FC236}">
                <a16:creationId xmlns:a16="http://schemas.microsoft.com/office/drawing/2014/main" id="{3A80EBEF-3132-4CFC-90B4-66D44F5999B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24E63A9-E3E6-49BC-A8A9-FFA4164E13B3}"/>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1601176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E861F8-7BFD-4939-BF3F-A6B87F55A0F0}"/>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3" name="Footer Placeholder 2">
            <a:extLst>
              <a:ext uri="{FF2B5EF4-FFF2-40B4-BE49-F238E27FC236}">
                <a16:creationId xmlns:a16="http://schemas.microsoft.com/office/drawing/2014/main" id="{AF2EBAA8-C1CE-4080-9CE4-622D819D4D3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4195CA-6E55-4614-9709-E3370C6652DF}"/>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4180569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4EEFC-17A9-4475-8152-D5CC3BAF5A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49D6B5B-8773-4D20-BDF3-7085F4A695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7A79D49-4785-452E-9BE1-035A9D9CB2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68E641-C1F7-4AA5-B33C-48784C90B077}"/>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6" name="Footer Placeholder 5">
            <a:extLst>
              <a:ext uri="{FF2B5EF4-FFF2-40B4-BE49-F238E27FC236}">
                <a16:creationId xmlns:a16="http://schemas.microsoft.com/office/drawing/2014/main" id="{9F215616-E72B-4CE6-B23F-43B0F0CD98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0ACF13E-CC47-45D0-95E0-E357C8BDFD3D}"/>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2072844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09761-6498-428E-B54F-A4FCF29CD4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3B97E8-837C-4072-9A0C-4D142C0ABA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2A1230E-5683-4794-94FB-595AFB6C07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A110C2-5B11-4790-A425-EBFCC1C85FF3}"/>
              </a:ext>
            </a:extLst>
          </p:cNvPr>
          <p:cNvSpPr>
            <a:spLocks noGrp="1"/>
          </p:cNvSpPr>
          <p:nvPr>
            <p:ph type="dt" sz="half" idx="10"/>
          </p:nvPr>
        </p:nvSpPr>
        <p:spPr/>
        <p:txBody>
          <a:bodyPr/>
          <a:lstStyle/>
          <a:p>
            <a:fld id="{5A5CE30C-F812-4A56-BCC9-6C487516EB67}" type="datetimeFigureOut">
              <a:rPr lang="en-US" smtClean="0"/>
              <a:t>7/8/2020</a:t>
            </a:fld>
            <a:endParaRPr lang="en-US"/>
          </a:p>
        </p:txBody>
      </p:sp>
      <p:sp>
        <p:nvSpPr>
          <p:cNvPr id="6" name="Footer Placeholder 5">
            <a:extLst>
              <a:ext uri="{FF2B5EF4-FFF2-40B4-BE49-F238E27FC236}">
                <a16:creationId xmlns:a16="http://schemas.microsoft.com/office/drawing/2014/main" id="{32BFB739-8E4D-4011-85CB-BB4018E977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1659AB-7461-42DF-AF14-0C6DE542737B}"/>
              </a:ext>
            </a:extLst>
          </p:cNvPr>
          <p:cNvSpPr>
            <a:spLocks noGrp="1"/>
          </p:cNvSpPr>
          <p:nvPr>
            <p:ph type="sldNum" sz="quarter" idx="12"/>
          </p:nvPr>
        </p:nvSpPr>
        <p:spPr/>
        <p:txBody>
          <a:bodyPr/>
          <a:lstStyle/>
          <a:p>
            <a:fld id="{77F5FC6C-AB1B-4855-BA1C-2BDABF999AEF}" type="slidenum">
              <a:rPr lang="en-US" smtClean="0"/>
              <a:t>‹#›</a:t>
            </a:fld>
            <a:endParaRPr lang="en-US"/>
          </a:p>
        </p:txBody>
      </p:sp>
    </p:spTree>
    <p:extLst>
      <p:ext uri="{BB962C8B-B14F-4D97-AF65-F5344CB8AC3E}">
        <p14:creationId xmlns:p14="http://schemas.microsoft.com/office/powerpoint/2010/main" val="129056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9235C9-34E2-4CCD-B42D-3541D77892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ECD91A2-49A5-4102-B69D-3FBE229076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4DA3DD-BA3A-48EE-A33A-C0F522CDAC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5CE30C-F812-4A56-BCC9-6C487516EB67}" type="datetimeFigureOut">
              <a:rPr lang="en-US" smtClean="0"/>
              <a:t>7/8/2020</a:t>
            </a:fld>
            <a:endParaRPr lang="en-US"/>
          </a:p>
        </p:txBody>
      </p:sp>
      <p:sp>
        <p:nvSpPr>
          <p:cNvPr id="5" name="Footer Placeholder 4">
            <a:extLst>
              <a:ext uri="{FF2B5EF4-FFF2-40B4-BE49-F238E27FC236}">
                <a16:creationId xmlns:a16="http://schemas.microsoft.com/office/drawing/2014/main" id="{02C2DE24-82C4-4CE6-9628-6D9E65D070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283FB8-A6D6-41EC-A4D6-34D4728B85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F5FC6C-AB1B-4855-BA1C-2BDABF999AEF}" type="slidenum">
              <a:rPr lang="en-US" smtClean="0"/>
              <a:t>‹#›</a:t>
            </a:fld>
            <a:endParaRPr lang="en-US"/>
          </a:p>
        </p:txBody>
      </p:sp>
    </p:spTree>
    <p:extLst>
      <p:ext uri="{BB962C8B-B14F-4D97-AF65-F5344CB8AC3E}">
        <p14:creationId xmlns:p14="http://schemas.microsoft.com/office/powerpoint/2010/main" val="1732531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www.outabox.in/"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58C8F5-BD95-44EC-A168-71298149A494}"/>
              </a:ext>
            </a:extLst>
          </p:cNvPr>
          <p:cNvSpPr txBox="1"/>
          <p:nvPr/>
        </p:nvSpPr>
        <p:spPr>
          <a:xfrm>
            <a:off x="2597426" y="2991702"/>
            <a:ext cx="6997148" cy="1122871"/>
          </a:xfrm>
          <a:prstGeom prst="rect">
            <a:avLst/>
          </a:prstGeom>
          <a:noFill/>
        </p:spPr>
        <p:txBody>
          <a:bodyPr wrap="square" rtlCol="0">
            <a:spAutoFit/>
          </a:bodyPr>
          <a:lstStyle/>
          <a:p>
            <a:pPr marL="0" marR="0" algn="ctr">
              <a:lnSpc>
                <a:spcPct val="107000"/>
              </a:lnSpc>
              <a:spcBef>
                <a:spcPts val="0"/>
              </a:spcBef>
              <a:spcAft>
                <a:spcPts val="800"/>
              </a:spcAft>
            </a:pPr>
            <a:r>
              <a:rPr lang="en-IN" sz="3200" b="1" kern="1800" dirty="0">
                <a:effectLst/>
                <a:latin typeface="Calibri" panose="020F0502020204030204" pitchFamily="34" charset="0"/>
                <a:ea typeface="Times New Roman" panose="02020603050405020304" pitchFamily="18" charset="0"/>
                <a:cs typeface="Calibri" panose="020F0502020204030204" pitchFamily="34" charset="0"/>
              </a:rPr>
              <a:t>Digital wall paintings- A creative way to advertise brands</a:t>
            </a:r>
            <a:endParaRPr lang="en-US" sz="3200" dirty="0">
              <a:effectLst/>
              <a:latin typeface="Calibri" panose="020F0502020204030204" pitchFamily="34" charset="0"/>
              <a:ea typeface="Calibri" panose="020F0502020204030204" pitchFamily="34" charset="0"/>
              <a:cs typeface="Mangal" panose="02040503050203030202" pitchFamily="18" charset="0"/>
            </a:endParaRPr>
          </a:p>
        </p:txBody>
      </p:sp>
      <p:pic>
        <p:nvPicPr>
          <p:cNvPr id="4" name="Picture 3">
            <a:extLst>
              <a:ext uri="{FF2B5EF4-FFF2-40B4-BE49-F238E27FC236}">
                <a16:creationId xmlns:a16="http://schemas.microsoft.com/office/drawing/2014/main" id="{CA8B7C27-1F0F-43B4-A874-CC1BCB56F0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039" y="669232"/>
            <a:ext cx="1570914" cy="1202231"/>
          </a:xfrm>
          <a:prstGeom prst="rect">
            <a:avLst/>
          </a:prstGeom>
        </p:spPr>
      </p:pic>
    </p:spTree>
    <p:extLst>
      <p:ext uri="{BB962C8B-B14F-4D97-AF65-F5344CB8AC3E}">
        <p14:creationId xmlns:p14="http://schemas.microsoft.com/office/powerpoint/2010/main" val="3315988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1D5A47F-F9A9-4392-81A3-079AEEF512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1617" y="1109959"/>
            <a:ext cx="6188765" cy="4638082"/>
          </a:xfrm>
          <a:prstGeom prst="rect">
            <a:avLst/>
          </a:prstGeom>
        </p:spPr>
      </p:pic>
    </p:spTree>
    <p:extLst>
      <p:ext uri="{BB962C8B-B14F-4D97-AF65-F5344CB8AC3E}">
        <p14:creationId xmlns:p14="http://schemas.microsoft.com/office/powerpoint/2010/main" val="1017496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9EC41C-7544-4FDB-B47E-09A7F8ECFE0D}"/>
              </a:ext>
            </a:extLst>
          </p:cNvPr>
          <p:cNvSpPr txBox="1"/>
          <p:nvPr/>
        </p:nvSpPr>
        <p:spPr>
          <a:xfrm>
            <a:off x="894521" y="832137"/>
            <a:ext cx="10402957" cy="5193725"/>
          </a:xfrm>
          <a:prstGeom prst="rect">
            <a:avLst/>
          </a:prstGeom>
          <a:noFill/>
        </p:spPr>
        <p:txBody>
          <a:bodyPr wrap="square" rtlCol="0">
            <a:spAutoFit/>
          </a:bodyPr>
          <a:lstStyle/>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Art is a way to express emotions and feelings in front of other people. It has many forms such as dance, song, paint, etc. The creativity involved in making art finds applications in industries too. One such industry is the advertising industry which uses digital wall painting for the branding of products.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IN" sz="2400" b="1" dirty="0">
                <a:effectLst/>
                <a:latin typeface="Calibri" panose="020F0502020204030204" pitchFamily="34" charset="0"/>
                <a:ea typeface="Times New Roman" panose="02020603050405020304" pitchFamily="18" charset="0"/>
                <a:cs typeface="Calibri" panose="020F0502020204030204" pitchFamily="34" charset="0"/>
              </a:rPr>
              <a:t>Advertising with wall digital painting</a:t>
            </a:r>
            <a:endParaRPr lang="en-US" sz="24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The advertising industry version of graffiti is called as </a:t>
            </a:r>
            <a:r>
              <a:rPr lang="en-IN" sz="2000" b="1" u="sng" dirty="0">
                <a:solidFill>
                  <a:srgbClr val="0563C1"/>
                </a:solidFill>
                <a:effectLst/>
                <a:latin typeface="Calibri" panose="020F0502020204030204" pitchFamily="34" charset="0"/>
                <a:ea typeface="Times New Roman" panose="02020603050405020304" pitchFamily="18" charset="0"/>
                <a:cs typeface="Calibri" panose="020F0502020204030204" pitchFamily="34" charset="0"/>
                <a:hlinkClick r:id="rId2"/>
              </a:rPr>
              <a:t>digital wall painting</a:t>
            </a:r>
            <a:r>
              <a:rPr lang="en-IN" sz="2000" dirty="0">
                <a:effectLst/>
                <a:latin typeface="Calibri" panose="020F0502020204030204" pitchFamily="34" charset="0"/>
                <a:ea typeface="Times New Roman" panose="02020603050405020304" pitchFamily="18" charset="0"/>
                <a:cs typeface="Calibri" panose="020F0502020204030204" pitchFamily="34" charset="0"/>
              </a:rPr>
              <a:t>. Mumbai is considered to be the hub of wall digital painting advertising. Because the digital wall painting </a:t>
            </a:r>
            <a:r>
              <a:rPr lang="en-IN" sz="2000" dirty="0" err="1">
                <a:effectLst/>
                <a:latin typeface="Calibri" panose="020F0502020204030204" pitchFamily="34" charset="0"/>
                <a:ea typeface="Times New Roman" panose="02020603050405020304" pitchFamily="18" charset="0"/>
                <a:cs typeface="Calibri" panose="020F0502020204030204" pitchFamily="34" charset="0"/>
              </a:rPr>
              <a:t>mumbai</a:t>
            </a:r>
            <a:r>
              <a:rPr lang="en-IN" sz="2000" dirty="0">
                <a:effectLst/>
                <a:latin typeface="Calibri" panose="020F0502020204030204" pitchFamily="34" charset="0"/>
                <a:ea typeface="Times New Roman" panose="02020603050405020304" pitchFamily="18" charset="0"/>
                <a:cs typeface="Calibri" panose="020F0502020204030204" pitchFamily="34" charset="0"/>
              </a:rPr>
              <a:t> brands have gained a lot of attention due to its artistic forte. The notion of using this art came out as a need for advertising in rural areas.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Most of the rural areas do not have access to the latest gadgets such as TV and digital media platforms. In some cases, despite having access to such platforms, the people find it difficult to connect with. Thus, digital wall painting comes out to be the best medium of advertising in the rural market.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120263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6C7462-2BA0-4132-94E5-31451FD501F9}"/>
              </a:ext>
            </a:extLst>
          </p:cNvPr>
          <p:cNvSpPr txBox="1"/>
          <p:nvPr/>
        </p:nvSpPr>
        <p:spPr>
          <a:xfrm>
            <a:off x="788504" y="502910"/>
            <a:ext cx="10614991" cy="5852179"/>
          </a:xfrm>
          <a:prstGeom prst="rect">
            <a:avLst/>
          </a:prstGeom>
          <a:noFill/>
        </p:spPr>
        <p:txBody>
          <a:bodyPr wrap="square" rtlCol="0">
            <a:spAutoFit/>
          </a:bodyPr>
          <a:lstStyle/>
          <a:p>
            <a:pPr marL="0" marR="0" algn="just">
              <a:lnSpc>
                <a:spcPct val="107000"/>
              </a:lnSpc>
              <a:spcBef>
                <a:spcPts val="0"/>
              </a:spcBef>
              <a:spcAft>
                <a:spcPts val="800"/>
              </a:spcAft>
            </a:pPr>
            <a:r>
              <a:rPr lang="en-IN" sz="2400" b="1" dirty="0">
                <a:effectLst/>
                <a:latin typeface="Calibri" panose="020F0502020204030204" pitchFamily="34" charset="0"/>
                <a:ea typeface="Times New Roman" panose="02020603050405020304" pitchFamily="18" charset="0"/>
                <a:cs typeface="Calibri" panose="020F0502020204030204" pitchFamily="34" charset="0"/>
              </a:rPr>
              <a:t>Unfaded popularity of digital wall painting media</a:t>
            </a:r>
            <a:endParaRPr lang="en-US" sz="24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This technique was used in the old times but has not lost its glare. Digital wall painting helps smoothen the processes of both urban and rural advertising. Due to the craze of art, it is easy to influence the urban area crowd. On the other hand, the rural area audience finds it easy to get the message of a brand via graffiti wall painting.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IN" sz="2400" b="1" dirty="0">
                <a:effectLst/>
                <a:latin typeface="Calibri" panose="020F0502020204030204" pitchFamily="34" charset="0"/>
                <a:ea typeface="Times New Roman" panose="02020603050405020304" pitchFamily="18" charset="0"/>
                <a:cs typeface="Calibri" panose="020F0502020204030204" pitchFamily="34" charset="0"/>
              </a:rPr>
              <a:t>Experts of digital wall painting advertising</a:t>
            </a:r>
            <a:endParaRPr lang="en-US" sz="24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For a good advertisement campaign, brands must hire experienced professionals of digital wall painting advertising. Due to a large number of options, it is difficult to find the right digital wall painting media agency. To find the best digital wall painting media manufacturers, here is a bunch of tips:-</a:t>
            </a:r>
          </a:p>
          <a:p>
            <a:pPr marL="0" marR="0" algn="just">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IN" sz="2400" b="1" dirty="0">
                <a:effectLst/>
                <a:latin typeface="Calibri" panose="020F0502020204030204" pitchFamily="34" charset="0"/>
                <a:ea typeface="Times New Roman" panose="02020603050405020304" pitchFamily="18" charset="0"/>
                <a:cs typeface="Calibri" panose="020F0502020204030204" pitchFamily="34" charset="0"/>
              </a:rPr>
              <a:t>1.Affordable pricing</a:t>
            </a:r>
            <a:endParaRPr lang="en-US" sz="24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In industrial sectors, every penny of money counts. Therefore, the selection of digital wall painting media agencies must be done on the basis of the cost factor. The hired agency must have affordable rates such that it does not affect the overall expenses of a brand.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312472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C287BD-7D7E-4CB4-A6CF-A2744F7CE3FE}"/>
              </a:ext>
            </a:extLst>
          </p:cNvPr>
          <p:cNvSpPr txBox="1"/>
          <p:nvPr/>
        </p:nvSpPr>
        <p:spPr>
          <a:xfrm>
            <a:off x="513521" y="437027"/>
            <a:ext cx="11164957" cy="5983946"/>
          </a:xfrm>
          <a:prstGeom prst="rect">
            <a:avLst/>
          </a:prstGeom>
          <a:noFill/>
        </p:spPr>
        <p:txBody>
          <a:bodyPr wrap="square" rtlCol="0">
            <a:spAutoFit/>
          </a:bodyPr>
          <a:lstStyle/>
          <a:p>
            <a:pPr marL="0" marR="0" algn="just">
              <a:lnSpc>
                <a:spcPct val="107000"/>
              </a:lnSpc>
              <a:spcBef>
                <a:spcPts val="0"/>
              </a:spcBef>
              <a:spcAft>
                <a:spcPts val="800"/>
              </a:spcAft>
            </a:pPr>
            <a:r>
              <a:rPr lang="en-IN" sz="2000" b="1" dirty="0">
                <a:effectLst/>
                <a:latin typeface="Calibri" panose="020F0502020204030204" pitchFamily="34" charset="0"/>
                <a:ea typeface="Times New Roman" panose="02020603050405020304" pitchFamily="18" charset="0"/>
                <a:cs typeface="Calibri" panose="020F0502020204030204" pitchFamily="34" charset="0"/>
              </a:rPr>
              <a:t>2.Quality of material</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The digital wall painting process involves multiple kinds of materials. Some of them even harm the environment. Also, the usage of harmful resources for the manufacture of digital wall painting leaves a bad impact on the consumers. It sometimes even results in legal disputes. Therefore, brands must check the quality of ingredients the agency uses.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IN" sz="2000" b="1" dirty="0">
                <a:effectLst/>
                <a:latin typeface="Calibri" panose="020F0502020204030204" pitchFamily="34" charset="0"/>
                <a:ea typeface="Times New Roman" panose="02020603050405020304" pitchFamily="18" charset="0"/>
                <a:cs typeface="Calibri" panose="020F0502020204030204" pitchFamily="34" charset="0"/>
              </a:rPr>
              <a:t>3.Market value</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This serves as the easiest factor to judge the accountability of a particular advertisement agency. One can compare the previous partnerships of an advertising agency to get an overview of their work. Because agencies who have partnered with top brands will definitely have a high reputation and good quality of work.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IN" sz="2000" b="1" dirty="0">
                <a:effectLst/>
                <a:latin typeface="Calibri" panose="020F0502020204030204" pitchFamily="34" charset="0"/>
                <a:ea typeface="Times New Roman" panose="02020603050405020304" pitchFamily="18" charset="0"/>
                <a:cs typeface="Calibri" panose="020F0502020204030204" pitchFamily="34" charset="0"/>
              </a:rPr>
              <a:t>4.Creativity level</a:t>
            </a:r>
            <a:endParaRPr lang="en-US" sz="20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0"/>
              </a:spcAft>
            </a:pPr>
            <a:r>
              <a:rPr lang="en-IN" sz="2000" dirty="0">
                <a:effectLst/>
                <a:latin typeface="Calibri" panose="020F0502020204030204" pitchFamily="34" charset="0"/>
                <a:ea typeface="Times New Roman" panose="02020603050405020304" pitchFamily="18" charset="0"/>
                <a:cs typeface="Calibri" panose="020F0502020204030204" pitchFamily="34" charset="0"/>
              </a:rPr>
              <a:t>Whenever it comes to wall digital painting, the presentation of the art plays an important role. The better the painting looks, the more it influences the audience. To get a good grasp of the minds of consumers, the advertisement should be creative enough. Digital wall painting agencies hold the responsibility of this creativity. Thus, keep a check of quality to make the advertisement prominent enough. </a:t>
            </a:r>
            <a:endParaRPr lang="en-US" sz="2000" dirty="0">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349856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596</Words>
  <Application>Microsoft Office PowerPoint</Application>
  <PresentationFormat>Widescreen</PresentationFormat>
  <Paragraphs>23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3</cp:revision>
  <dcterms:created xsi:type="dcterms:W3CDTF">2020-07-05T17:36:52Z</dcterms:created>
  <dcterms:modified xsi:type="dcterms:W3CDTF">2020-07-08T09:39:27Z</dcterms:modified>
</cp:coreProperties>
</file>