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7772400" cy="10058400"/>
  <p:notesSz cx="7772400" cy="100584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3118104"/>
            <a:ext cx="660654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5632704"/>
            <a:ext cx="544068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8620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002786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620" y="402336"/>
            <a:ext cx="6995160" cy="1609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2313432"/>
            <a:ext cx="6995160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42616" y="9354312"/>
            <a:ext cx="2487168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8620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96128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hyperlink" Target="mailto:info@indiavisa-online.org" TargetMode="External"/><Relationship Id="rId3" Type="http://schemas.openxmlformats.org/officeDocument/2006/relationships/hyperlink" Target="https://www.indian-visa-online.com/ar/visa/" TargetMode="External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670559" y="687069"/>
            <a:ext cx="6426200" cy="8538210"/>
          </a:xfrm>
          <a:prstGeom prst="rect">
            <a:avLst/>
          </a:prstGeom>
        </p:spPr>
        <p:txBody>
          <a:bodyPr wrap="square" lIns="0" tIns="20955" rIns="0" bIns="0" rtlCol="0" vert="horz">
            <a:spAutoFit/>
          </a:bodyPr>
          <a:lstStyle/>
          <a:p>
            <a:pPr algn="just" marL="50800" marR="43180">
              <a:lnSpc>
                <a:spcPct val="94600"/>
              </a:lnSpc>
              <a:spcBef>
                <a:spcPts val="165"/>
              </a:spcBef>
            </a:pP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Name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JORDAN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ELECTRONIC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Fast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Urgent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Indian </a:t>
            </a:r>
            <a:r>
              <a:rPr dirty="0" sz="1000">
                <a:latin typeface="Courier New"/>
                <a:cs typeface="Courier New"/>
              </a:rPr>
              <a:t>Government</a:t>
            </a:r>
            <a:r>
              <a:rPr dirty="0" sz="1000" spc="-8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8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8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Electronic</a:t>
            </a:r>
            <a:r>
              <a:rPr dirty="0" sz="1000" spc="-8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8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8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8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8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465">
                <a:latin typeface="Courier New"/>
                <a:cs typeface="Courier New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يدنهلا</a:t>
            </a:r>
            <a:r>
              <a:rPr dirty="0" sz="1000" spc="250">
                <a:latin typeface="Microsoft Sans Serif"/>
                <a:cs typeface="Microsoft Sans Serif"/>
              </a:rPr>
              <a:t> </a:t>
            </a:r>
            <a:r>
              <a:rPr dirty="0" sz="1000" spc="-150">
                <a:latin typeface="Microsoft Sans Serif"/>
                <a:cs typeface="Microsoft Sans Serif"/>
              </a:rPr>
              <a:t>ةينورتكللإا</a:t>
            </a:r>
            <a:r>
              <a:rPr dirty="0" sz="1000" spc="250">
                <a:latin typeface="Microsoft Sans Serif"/>
                <a:cs typeface="Microsoft Sans Serif"/>
              </a:rPr>
              <a:t> </a:t>
            </a:r>
            <a:r>
              <a:rPr dirty="0" sz="1000" spc="-130">
                <a:latin typeface="Microsoft Sans Serif"/>
                <a:cs typeface="Microsoft Sans Serif"/>
              </a:rPr>
              <a:t>ةريشأتلا</a:t>
            </a:r>
            <a:r>
              <a:rPr dirty="0" sz="1000" spc="25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بلط </a:t>
            </a:r>
            <a:r>
              <a:rPr dirty="0" sz="1000" spc="-125">
                <a:latin typeface="Microsoft Sans Serif"/>
                <a:cs typeface="Microsoft Sans Serif"/>
              </a:rPr>
              <a:t>تنرتنلإا</a:t>
            </a:r>
            <a:r>
              <a:rPr dirty="0" sz="1000" spc="15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ربع</a:t>
            </a:r>
            <a:r>
              <a:rPr dirty="0" sz="1000" spc="15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عيرسلاو</a:t>
            </a:r>
            <a:r>
              <a:rPr dirty="0" sz="1000" spc="155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عيرسلا</a:t>
            </a:r>
            <a:r>
              <a:rPr dirty="0" sz="1000" spc="155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يمسرلا</a:t>
            </a:r>
            <a:endParaRPr sz="1000">
              <a:latin typeface="Microsoft Sans Serif"/>
              <a:cs typeface="Microsoft Sans Serif"/>
            </a:endParaRPr>
          </a:p>
          <a:p>
            <a:pPr marL="50800" marR="195580">
              <a:lnSpc>
                <a:spcPct val="189200"/>
              </a:lnSpc>
              <a:tabLst>
                <a:tab pos="950594" algn="l"/>
              </a:tabLst>
            </a:pPr>
            <a:r>
              <a:rPr dirty="0" sz="1000">
                <a:latin typeface="Courier New"/>
                <a:cs typeface="Courier New"/>
              </a:rPr>
              <a:t>Address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No.7,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Fa'Eq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Halazon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Between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5Th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6Th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Circle,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North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Abdoun,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Amman </a:t>
            </a:r>
            <a:r>
              <a:rPr dirty="0" sz="1000">
                <a:latin typeface="Courier New"/>
                <a:cs typeface="Courier New"/>
              </a:rPr>
              <a:t>Phone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:</a:t>
            </a:r>
            <a:r>
              <a:rPr dirty="0" sz="1000">
                <a:latin typeface="Courier New"/>
                <a:cs typeface="Courier New"/>
              </a:rPr>
              <a:t>	+962-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6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593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2005</a:t>
            </a:r>
            <a:endParaRPr sz="1000">
              <a:latin typeface="Courier New"/>
              <a:cs typeface="Courier New"/>
            </a:endParaRPr>
          </a:p>
          <a:p>
            <a:pPr marL="50800">
              <a:lnSpc>
                <a:spcPct val="100000"/>
              </a:lnSpc>
              <a:spcBef>
                <a:spcPts val="1070"/>
              </a:spcBef>
            </a:pPr>
            <a:r>
              <a:rPr dirty="0" sz="1000">
                <a:latin typeface="Courier New"/>
                <a:cs typeface="Courier New"/>
              </a:rPr>
              <a:t>Email</a:t>
            </a:r>
            <a:r>
              <a:rPr dirty="0" sz="1000" spc="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  <a:hlinkClick r:id="rId2"/>
              </a:rPr>
              <a:t>info@indiavisa-online.org</a:t>
            </a:r>
            <a:endParaRPr sz="1000">
              <a:latin typeface="Courier New"/>
              <a:cs typeface="Courier New"/>
            </a:endParaRPr>
          </a:p>
          <a:p>
            <a:pPr marL="50800" marR="2329180">
              <a:lnSpc>
                <a:spcPct val="189200"/>
              </a:lnSpc>
            </a:pPr>
            <a:r>
              <a:rPr dirty="0" sz="1000">
                <a:latin typeface="Courier New"/>
                <a:cs typeface="Courier New"/>
              </a:rPr>
              <a:t>Website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  <a:hlinkClick r:id="rId3"/>
              </a:rPr>
              <a:t>https://www.indian-visa-online.com/ar/visa/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Category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Electronic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</a:t>
            </a:r>
            <a:endParaRPr sz="1000">
              <a:latin typeface="Courier New"/>
              <a:cs typeface="Courier New"/>
            </a:endParaRPr>
          </a:p>
          <a:p>
            <a:pPr marL="50800" marR="4462780">
              <a:lnSpc>
                <a:spcPct val="189200"/>
              </a:lnSpc>
            </a:pP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Hours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24/7/365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Logo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Attached</a:t>
            </a:r>
            <a:endParaRPr sz="1000">
              <a:latin typeface="Courier New"/>
              <a:cs typeface="Courier New"/>
            </a:endParaRPr>
          </a:p>
          <a:p>
            <a:pPr marL="50800">
              <a:lnSpc>
                <a:spcPct val="100000"/>
              </a:lnSpc>
              <a:spcBef>
                <a:spcPts val="1065"/>
              </a:spcBef>
              <a:tabLst>
                <a:tab pos="3479165" algn="l"/>
              </a:tabLst>
            </a:pPr>
            <a:r>
              <a:rPr dirty="0" sz="1000">
                <a:latin typeface="Courier New"/>
                <a:cs typeface="Courier New"/>
              </a:rPr>
              <a:t>Owner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/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Official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Contact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Name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:Chander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Mali</a:t>
            </a:r>
            <a:r>
              <a:rPr dirty="0" sz="1000">
                <a:latin typeface="Courier New"/>
                <a:cs typeface="Courier New"/>
              </a:rPr>
              <a:t>	</a:t>
            </a:r>
            <a:r>
              <a:rPr dirty="0" sz="1000" spc="-10">
                <a:latin typeface="Courier New"/>
                <a:cs typeface="Courier New"/>
              </a:rPr>
              <a:t>Chowdhary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  <a:spcBef>
                <a:spcPts val="5"/>
              </a:spcBef>
            </a:pPr>
            <a:endParaRPr sz="1000">
              <a:latin typeface="Courier New"/>
              <a:cs typeface="Courier New"/>
            </a:endParaRPr>
          </a:p>
          <a:p>
            <a:pPr marL="128270" marR="103505" indent="-77470">
              <a:lnSpc>
                <a:spcPct val="94600"/>
              </a:lnSpc>
            </a:pPr>
            <a:r>
              <a:rPr dirty="0" sz="1000">
                <a:latin typeface="Courier New"/>
                <a:cs typeface="Courier New"/>
              </a:rPr>
              <a:t>Description</a:t>
            </a:r>
            <a:r>
              <a:rPr dirty="0" sz="1000" spc="-114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100">
                <a:latin typeface="Courier New"/>
                <a:cs typeface="Courier New"/>
              </a:rPr>
              <a:t> </a:t>
            </a:r>
            <a:r>
              <a:rPr dirty="0" sz="1000" spc="65">
                <a:latin typeface="Microsoft Sans Serif"/>
                <a:cs typeface="Microsoft Sans Serif"/>
              </a:rPr>
              <a:t>اذه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ناكو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.2014</a:t>
            </a:r>
            <a:r>
              <a:rPr dirty="0" sz="1000" spc="-105">
                <a:latin typeface="Courier New"/>
                <a:cs typeface="Courier New"/>
              </a:rPr>
              <a:t> </a:t>
            </a:r>
            <a:r>
              <a:rPr dirty="0" sz="1000" spc="55">
                <a:latin typeface="Microsoft Sans Serif"/>
                <a:cs typeface="Microsoft Sans Serif"/>
              </a:rPr>
              <a:t>ماع</a:t>
            </a:r>
            <a:r>
              <a:rPr dirty="0" sz="1000" spc="21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ذنم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ةعيرسلا</a:t>
            </a:r>
            <a:r>
              <a:rPr dirty="0" sz="1000" spc="210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تاقفاوملا</a:t>
            </a:r>
            <a:r>
              <a:rPr dirty="0" sz="1000" spc="21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215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لوصحلل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21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21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ةموكحلا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تمدق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نم</a:t>
            </a:r>
            <a:r>
              <a:rPr dirty="0" sz="1000" spc="229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عاونأ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ةسمخ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كانه</a:t>
            </a:r>
            <a:r>
              <a:rPr dirty="0" sz="1000" spc="229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Courier New"/>
                <a:cs typeface="Courier New"/>
              </a:rPr>
              <a:t>.</a:t>
            </a:r>
            <a:r>
              <a:rPr dirty="0" sz="1000" spc="-80">
                <a:latin typeface="Microsoft Sans Serif"/>
                <a:cs typeface="Microsoft Sans Serif"/>
              </a:rPr>
              <a:t>ةيسنج</a:t>
            </a:r>
            <a:r>
              <a:rPr dirty="0" sz="1000" spc="229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166</a:t>
            </a:r>
            <a:r>
              <a:rPr dirty="0" sz="1000" spc="-95">
                <a:latin typeface="Courier New"/>
                <a:cs typeface="Courier New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نم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 spc="-145">
                <a:latin typeface="Microsoft Sans Serif"/>
                <a:cs typeface="Microsoft Sans Serif"/>
              </a:rPr>
              <a:t>رثكأ</a:t>
            </a:r>
            <a:r>
              <a:rPr dirty="0" sz="1000" spc="229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لمشيل</a:t>
            </a:r>
            <a:r>
              <a:rPr dirty="0" sz="1000" spc="229">
                <a:latin typeface="Microsoft Sans Serif"/>
                <a:cs typeface="Microsoft Sans Serif"/>
              </a:rPr>
              <a:t> </a:t>
            </a:r>
            <a:r>
              <a:rPr dirty="0" sz="1000" spc="-145">
                <a:latin typeface="Microsoft Sans Serif"/>
                <a:cs typeface="Microsoft Sans Serif"/>
              </a:rPr>
              <a:t>هعيسوت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مت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نلآا</a:t>
            </a:r>
            <a:r>
              <a:rPr dirty="0" sz="1000" spc="229">
                <a:latin typeface="Microsoft Sans Serif"/>
                <a:cs typeface="Microsoft Sans Serif"/>
              </a:rPr>
              <a:t> </a:t>
            </a:r>
            <a:r>
              <a:rPr dirty="0" sz="1000" spc="-55">
                <a:latin typeface="Microsoft Sans Serif"/>
                <a:cs typeface="Microsoft Sans Serif"/>
              </a:rPr>
              <a:t>نكلو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،نادلبلا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نم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ليلق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ددع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-335">
                <a:latin typeface="Microsoft Sans Serif"/>
                <a:cs typeface="Microsoft Sans Serif"/>
              </a:rPr>
              <a:t>رصتقي</a:t>
            </a:r>
            <a:r>
              <a:rPr dirty="0" sz="1000" spc="270">
                <a:latin typeface="Microsoft Sans Serif"/>
                <a:cs typeface="Microsoft Sans Serif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ليهستلا</a:t>
            </a:r>
            <a:r>
              <a:rPr dirty="0" sz="1000" spc="500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تنرتنلإا</a:t>
            </a:r>
            <a:r>
              <a:rPr dirty="0" sz="1000" spc="160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ربع</a:t>
            </a:r>
            <a:r>
              <a:rPr dirty="0" sz="1000" spc="155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جذومنلا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75">
                <a:latin typeface="Microsoft Sans Serif"/>
                <a:cs typeface="Microsoft Sans Serif"/>
              </a:rPr>
              <a:t>قرغتسي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Courier New"/>
                <a:cs typeface="Courier New"/>
              </a:rPr>
              <a:t>.</a:t>
            </a:r>
            <a:r>
              <a:rPr dirty="0" sz="1000" spc="-125">
                <a:latin typeface="Microsoft Sans Serif"/>
                <a:cs typeface="Microsoft Sans Serif"/>
              </a:rPr>
              <a:t>ةيبطلا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160">
                <a:latin typeface="Microsoft Sans Serif"/>
                <a:cs typeface="Microsoft Sans Serif"/>
              </a:rPr>
              <a:t>ةفيضملاو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،ةيبطلاو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،ةحايسلاو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05">
                <a:latin typeface="Microsoft Sans Serif"/>
                <a:cs typeface="Microsoft Sans Serif"/>
              </a:rPr>
              <a:t>،ةيراجتلا</a:t>
            </a:r>
            <a:r>
              <a:rPr dirty="0" sz="1000" spc="16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لامعلأاو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،تارمتؤملا</a:t>
            </a:r>
            <a:r>
              <a:rPr dirty="0" sz="1000" spc="16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لثم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دنهلا</a:t>
            </a:r>
            <a:endParaRPr sz="1000">
              <a:latin typeface="Microsoft Sans Serif"/>
              <a:cs typeface="Microsoft Sans Serif"/>
            </a:endParaRPr>
          </a:p>
          <a:p>
            <a:pPr marL="128270" marR="140970" indent="-1270">
              <a:lnSpc>
                <a:spcPts val="1140"/>
              </a:lnSpc>
              <a:spcBef>
                <a:spcPts val="15"/>
              </a:spcBef>
            </a:pPr>
            <a:r>
              <a:rPr dirty="0" sz="1000">
                <a:latin typeface="Courier New"/>
                <a:cs typeface="Courier New"/>
              </a:rPr>
              <a:t>2</a:t>
            </a:r>
            <a:r>
              <a:rPr dirty="0" sz="1000" spc="-150">
                <a:latin typeface="Courier New"/>
                <a:cs typeface="Courier New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دنهلل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75">
                <a:latin typeface="Microsoft Sans Serif"/>
                <a:cs typeface="Microsoft Sans Serif"/>
              </a:rPr>
              <a:t>ملاتسا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75">
                <a:latin typeface="Microsoft Sans Serif"/>
                <a:cs typeface="Microsoft Sans Serif"/>
              </a:rPr>
              <a:t>قرغتسي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50">
                <a:latin typeface="Microsoft Sans Serif"/>
                <a:cs typeface="Microsoft Sans Serif"/>
              </a:rPr>
              <a:t>،عفدلاب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50">
                <a:latin typeface="Microsoft Sans Serif"/>
                <a:cs typeface="Microsoft Sans Serif"/>
              </a:rPr>
              <a:t>كمايق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درجمب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55">
                <a:latin typeface="Courier New"/>
                <a:cs typeface="Courier New"/>
              </a:rPr>
              <a:t>.</a:t>
            </a:r>
            <a:r>
              <a:rPr dirty="0" sz="1000" spc="-55">
                <a:latin typeface="Microsoft Sans Serif"/>
                <a:cs typeface="Microsoft Sans Serif"/>
              </a:rPr>
              <a:t>هلامكلإ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85">
                <a:latin typeface="Microsoft Sans Serif"/>
                <a:cs typeface="Microsoft Sans Serif"/>
              </a:rPr>
              <a:t>طقف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95">
                <a:latin typeface="Microsoft Sans Serif"/>
                <a:cs typeface="Microsoft Sans Serif"/>
              </a:rPr>
              <a:t>نيتقيقد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لوصحلل</a:t>
            </a:r>
            <a:r>
              <a:rPr dirty="0" sz="1000" spc="50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14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وأ</a:t>
            </a:r>
            <a:r>
              <a:rPr dirty="0" sz="1000" spc="12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105">
                <a:latin typeface="Microsoft Sans Serif"/>
                <a:cs typeface="Microsoft Sans Serif"/>
              </a:rPr>
              <a:t>لمع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لوصحلل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بولطملا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80">
                <a:latin typeface="Microsoft Sans Serif"/>
                <a:cs typeface="Microsoft Sans Serif"/>
              </a:rPr>
              <a:t>رفسلا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زاوج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قصلم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وأ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متخ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دجوي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60">
                <a:latin typeface="Microsoft Sans Serif"/>
                <a:cs typeface="Microsoft Sans Serif"/>
              </a:rPr>
              <a:t>لا</a:t>
            </a:r>
            <a:r>
              <a:rPr dirty="0" sz="1000" spc="-9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.</a:t>
            </a:r>
            <a:r>
              <a:rPr dirty="0" sz="1000" spc="-180">
                <a:latin typeface="Courier New"/>
                <a:cs typeface="Courier New"/>
              </a:rPr>
              <a:t> </a:t>
            </a:r>
            <a:r>
              <a:rPr dirty="0" sz="1000" spc="-145">
                <a:latin typeface="Microsoft Sans Serif"/>
                <a:cs typeface="Microsoft Sans Serif"/>
              </a:rPr>
              <a:t>ينورتكللإا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160">
                <a:latin typeface="Microsoft Sans Serif"/>
                <a:cs typeface="Microsoft Sans Serif"/>
              </a:rPr>
              <a:t>ديربلا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ربع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ةعاس</a:t>
            </a:r>
            <a:endParaRPr sz="1000">
              <a:latin typeface="Microsoft Sans Serif"/>
              <a:cs typeface="Microsoft Sans Serif"/>
            </a:endParaRPr>
          </a:p>
          <a:p>
            <a:pPr algn="just" marL="128270">
              <a:lnSpc>
                <a:spcPts val="1070"/>
              </a:lnSpc>
            </a:pPr>
            <a:r>
              <a:rPr dirty="0" sz="1000">
                <a:latin typeface="Microsoft Sans Serif"/>
                <a:cs typeface="Microsoft Sans Serif"/>
              </a:rPr>
              <a:t>وأ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نأ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كدلب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يف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ةرجهلا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وفظوم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ملعي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Courier New"/>
                <a:cs typeface="Courier New"/>
              </a:rPr>
              <a:t>.</a:t>
            </a:r>
            <a:r>
              <a:rPr dirty="0" sz="1000" spc="-40">
                <a:latin typeface="Microsoft Sans Serif"/>
                <a:cs typeface="Microsoft Sans Serif"/>
              </a:rPr>
              <a:t>دنهلا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ةرايزو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ءانيملا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وأ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35">
                <a:latin typeface="Microsoft Sans Serif"/>
                <a:cs typeface="Microsoft Sans Serif"/>
              </a:rPr>
              <a:t>راطملا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ىلإ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ةدايقلا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65">
                <a:latin typeface="Microsoft Sans Serif"/>
                <a:cs typeface="Microsoft Sans Serif"/>
              </a:rPr>
              <a:t>كنكمي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Courier New"/>
                <a:cs typeface="Courier New"/>
              </a:rPr>
              <a:t>.</a:t>
            </a:r>
            <a:r>
              <a:rPr dirty="0" sz="1000" spc="-30">
                <a:latin typeface="Microsoft Sans Serif"/>
                <a:cs typeface="Microsoft Sans Serif"/>
              </a:rPr>
              <a:t>ةيدنه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ةيحايس</a:t>
            </a:r>
            <a:endParaRPr sz="1000">
              <a:latin typeface="Microsoft Sans Serif"/>
              <a:cs typeface="Microsoft Sans Serif"/>
            </a:endParaRPr>
          </a:p>
          <a:p>
            <a:pPr algn="just" marL="128270" marR="75565" indent="1270">
              <a:lnSpc>
                <a:spcPct val="94400"/>
              </a:lnSpc>
              <a:spcBef>
                <a:spcPts val="40"/>
              </a:spcBef>
            </a:pPr>
            <a:r>
              <a:rPr dirty="0" sz="1000" spc="-10">
                <a:latin typeface="Microsoft Sans Serif"/>
                <a:cs typeface="Microsoft Sans Serif"/>
              </a:rPr>
              <a:t>ليمحت</a:t>
            </a:r>
            <a:r>
              <a:rPr dirty="0" sz="1000" spc="1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كنم</a:t>
            </a:r>
            <a:r>
              <a:rPr dirty="0" sz="1000" spc="120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بلط</a:t>
            </a:r>
            <a:r>
              <a:rPr dirty="0" baseline="-13888" sz="1500" spc="-60">
                <a:latin typeface="Microsoft Sans Serif"/>
                <a:cs typeface="Microsoft Sans Serif"/>
              </a:rPr>
              <a:t>ُ</a:t>
            </a:r>
            <a:r>
              <a:rPr dirty="0" sz="1000" spc="-40">
                <a:latin typeface="Microsoft Sans Serif"/>
                <a:cs typeface="Microsoft Sans Serif"/>
              </a:rPr>
              <a:t>ي</a:t>
            </a:r>
            <a:r>
              <a:rPr dirty="0" sz="1000" spc="13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دق</a:t>
            </a:r>
            <a:r>
              <a:rPr dirty="0" sz="1000" spc="1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.</a:t>
            </a:r>
            <a:r>
              <a:rPr dirty="0" sz="1000">
                <a:latin typeface="Microsoft Sans Serif"/>
                <a:cs typeface="Microsoft Sans Serif"/>
              </a:rPr>
              <a:t>دنهلا</a:t>
            </a:r>
            <a:r>
              <a:rPr dirty="0" sz="1000" spc="13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لوخدل</a:t>
            </a:r>
            <a:r>
              <a:rPr dirty="0" sz="1000" spc="13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ةمءلام</a:t>
            </a:r>
            <a:r>
              <a:rPr dirty="0" sz="1000" spc="120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رثكلأا</a:t>
            </a:r>
            <a:r>
              <a:rPr dirty="0" sz="1000" spc="130">
                <a:latin typeface="Microsoft Sans Serif"/>
                <a:cs typeface="Microsoft Sans Serif"/>
              </a:rPr>
              <a:t> </a:t>
            </a:r>
            <a:r>
              <a:rPr dirty="0" sz="1000" spc="-105">
                <a:latin typeface="Microsoft Sans Serif"/>
                <a:cs typeface="Microsoft Sans Serif"/>
              </a:rPr>
              <a:t>ةقيرطلا</a:t>
            </a:r>
            <a:r>
              <a:rPr dirty="0" sz="1000" spc="130">
                <a:latin typeface="Microsoft Sans Serif"/>
                <a:cs typeface="Microsoft Sans Serif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يه</a:t>
            </a:r>
            <a:r>
              <a:rPr dirty="0" sz="1000" spc="120">
                <a:latin typeface="Microsoft Sans Serif"/>
                <a:cs typeface="Microsoft Sans Serif"/>
              </a:rPr>
              <a:t> </a:t>
            </a:r>
            <a:r>
              <a:rPr dirty="0" sz="1000" spc="90">
                <a:latin typeface="Microsoft Sans Serif"/>
                <a:cs typeface="Microsoft Sans Serif"/>
              </a:rPr>
              <a:t>هذه</a:t>
            </a:r>
            <a:r>
              <a:rPr dirty="0" sz="1000" spc="135">
                <a:latin typeface="Microsoft Sans Serif"/>
                <a:cs typeface="Microsoft Sans Serif"/>
              </a:rPr>
              <a:t> </a:t>
            </a:r>
            <a:r>
              <a:rPr dirty="0" sz="1000" spc="-150">
                <a:latin typeface="Courier New"/>
                <a:cs typeface="Courier New"/>
              </a:rPr>
              <a:t>.</a:t>
            </a:r>
            <a:r>
              <a:rPr dirty="0" sz="1000" spc="-150">
                <a:latin typeface="Microsoft Sans Serif"/>
                <a:cs typeface="Microsoft Sans Serif"/>
              </a:rPr>
              <a:t>رتويبمكلا</a:t>
            </a:r>
            <a:r>
              <a:rPr dirty="0" sz="1000" spc="1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ماظن</a:t>
            </a:r>
            <a:r>
              <a:rPr dirty="0" sz="1000" spc="125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يف</a:t>
            </a:r>
            <a:r>
              <a:rPr dirty="0" sz="1000" spc="130">
                <a:latin typeface="Microsoft Sans Serif"/>
                <a:cs typeface="Microsoft Sans Serif"/>
              </a:rPr>
              <a:t> </a:t>
            </a:r>
            <a:r>
              <a:rPr dirty="0" sz="1000" spc="-170">
                <a:latin typeface="Microsoft Sans Serif"/>
                <a:cs typeface="Microsoft Sans Serif"/>
              </a:rPr>
              <a:t>كرفس</a:t>
            </a:r>
            <a:r>
              <a:rPr dirty="0" sz="1000" spc="120">
                <a:latin typeface="Microsoft Sans Serif"/>
                <a:cs typeface="Microsoft Sans Serif"/>
              </a:rPr>
              <a:t> </a:t>
            </a:r>
            <a:r>
              <a:rPr dirty="0" sz="1000" spc="-55">
                <a:latin typeface="Microsoft Sans Serif"/>
                <a:cs typeface="Microsoft Sans Serif"/>
              </a:rPr>
              <a:t>زاوجب</a:t>
            </a:r>
            <a:r>
              <a:rPr dirty="0" sz="1000" spc="125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ةطبترم</a:t>
            </a:r>
            <a:r>
              <a:rPr dirty="0" sz="1000" spc="130">
                <a:latin typeface="Microsoft Sans Serif"/>
                <a:cs typeface="Microsoft Sans Serif"/>
              </a:rPr>
              <a:t> </a:t>
            </a:r>
            <a:r>
              <a:rPr dirty="0" sz="1000" spc="-150">
                <a:latin typeface="Microsoft Sans Serif"/>
                <a:cs typeface="Microsoft Sans Serif"/>
              </a:rPr>
              <a:t>ةينورتكللإا</a:t>
            </a:r>
            <a:r>
              <a:rPr dirty="0" sz="1000" spc="130">
                <a:latin typeface="Microsoft Sans Serif"/>
                <a:cs typeface="Microsoft Sans Serif"/>
              </a:rPr>
              <a:t> </a:t>
            </a:r>
            <a:r>
              <a:rPr dirty="0" sz="1000" spc="-65">
                <a:latin typeface="Microsoft Sans Serif"/>
                <a:cs typeface="Microsoft Sans Serif"/>
              </a:rPr>
              <a:t>ةريشأتلا</a:t>
            </a:r>
            <a:r>
              <a:rPr dirty="0" sz="1000" spc="500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طبار</a:t>
            </a:r>
            <a:r>
              <a:rPr dirty="0" sz="1000" spc="95">
                <a:latin typeface="Microsoft Sans Serif"/>
                <a:cs typeface="Microsoft Sans Serif"/>
              </a:rPr>
              <a:t> </a:t>
            </a:r>
            <a:r>
              <a:rPr dirty="0" sz="1000" spc="-50">
                <a:latin typeface="Microsoft Sans Serif"/>
                <a:cs typeface="Microsoft Sans Serif"/>
              </a:rPr>
              <a:t>ربع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ينورتكللإا</a:t>
            </a:r>
            <a:r>
              <a:rPr dirty="0" sz="1000" spc="105">
                <a:latin typeface="Microsoft Sans Serif"/>
                <a:cs typeface="Microsoft Sans Serif"/>
              </a:rPr>
              <a:t> </a:t>
            </a:r>
            <a:r>
              <a:rPr dirty="0" sz="1000" spc="-150">
                <a:latin typeface="Microsoft Sans Serif"/>
                <a:cs typeface="Microsoft Sans Serif"/>
              </a:rPr>
              <a:t>ديربلا</a:t>
            </a:r>
            <a:r>
              <a:rPr dirty="0" sz="1000" spc="95">
                <a:latin typeface="Microsoft Sans Serif"/>
                <a:cs typeface="Microsoft Sans Serif"/>
              </a:rPr>
              <a:t> </a:t>
            </a:r>
            <a:r>
              <a:rPr dirty="0" sz="1000" spc="-50">
                <a:latin typeface="Microsoft Sans Serif"/>
                <a:cs typeface="Microsoft Sans Serif"/>
              </a:rPr>
              <a:t>ربع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انيلإ</a:t>
            </a:r>
            <a:r>
              <a:rPr dirty="0" sz="1000" spc="105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اهلاسرإ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ةطاسبب</a:t>
            </a:r>
            <a:r>
              <a:rPr dirty="0" sz="1000" spc="105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كنكميف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65">
                <a:latin typeface="Microsoft Sans Serif"/>
                <a:cs typeface="Microsoft Sans Serif"/>
              </a:rPr>
              <a:t>،اهليمحت</a:t>
            </a:r>
            <a:r>
              <a:rPr dirty="0" sz="1000" spc="105">
                <a:latin typeface="Microsoft Sans Serif"/>
                <a:cs typeface="Microsoft Sans Serif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نم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نكمتت</a:t>
            </a:r>
            <a:r>
              <a:rPr dirty="0" sz="1000" spc="10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مل</a:t>
            </a:r>
            <a:r>
              <a:rPr dirty="0" sz="1000" spc="10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اذإ</a:t>
            </a:r>
            <a:r>
              <a:rPr dirty="0" sz="1000" spc="95">
                <a:latin typeface="Microsoft Sans Serif"/>
                <a:cs typeface="Microsoft Sans Serif"/>
              </a:rPr>
              <a:t> </a:t>
            </a:r>
            <a:r>
              <a:rPr dirty="0" sz="1000" spc="-150">
                <a:latin typeface="Microsoft Sans Serif"/>
                <a:cs typeface="Microsoft Sans Serif"/>
              </a:rPr>
              <a:t>،رفسلا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زاوج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ةحفص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65">
                <a:latin typeface="Microsoft Sans Serif"/>
                <a:cs typeface="Microsoft Sans Serif"/>
              </a:rPr>
              <a:t>ةروص</a:t>
            </a:r>
            <a:r>
              <a:rPr dirty="0" sz="1000" spc="9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وأ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هجولا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ةروص </a:t>
            </a:r>
            <a:r>
              <a:rPr dirty="0" sz="1000">
                <a:latin typeface="Microsoft Sans Serif"/>
                <a:cs typeface="Microsoft Sans Serif"/>
              </a:rPr>
              <a:t>بغرت</a:t>
            </a:r>
            <a:r>
              <a:rPr dirty="0" sz="1000" spc="4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تنك</a:t>
            </a:r>
            <a:r>
              <a:rPr dirty="0" sz="1000" spc="10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اذإ</a:t>
            </a:r>
            <a:r>
              <a:rPr dirty="0" sz="1000" spc="11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.</a:t>
            </a:r>
            <a:r>
              <a:rPr dirty="0" sz="1000">
                <a:latin typeface="Microsoft Sans Serif"/>
                <a:cs typeface="Microsoft Sans Serif"/>
              </a:rPr>
              <a:t>ةعاس</a:t>
            </a:r>
            <a:r>
              <a:rPr dirty="0" sz="1000" spc="11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72</a:t>
            </a:r>
            <a:r>
              <a:rPr dirty="0" sz="1000" spc="-150">
                <a:latin typeface="Courier New"/>
                <a:cs typeface="Courier New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للاخ</a:t>
            </a:r>
            <a:r>
              <a:rPr dirty="0" sz="1000" spc="110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كتدعاسمو</a:t>
            </a:r>
            <a:r>
              <a:rPr dirty="0" sz="1000" spc="105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كيلع</a:t>
            </a:r>
            <a:r>
              <a:rPr dirty="0" sz="1000" spc="110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درلاب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نوديفملاو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نودودولا</a:t>
            </a:r>
            <a:r>
              <a:rPr dirty="0" sz="1000" spc="110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انوفظوم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60">
                <a:latin typeface="Microsoft Sans Serif"/>
                <a:cs typeface="Microsoft Sans Serif"/>
              </a:rPr>
              <a:t>موقي</a:t>
            </a:r>
            <a:r>
              <a:rPr dirty="0" sz="1000" spc="11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فوس</a:t>
            </a:r>
            <a:r>
              <a:rPr dirty="0" sz="1000" spc="130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Courier New"/>
                <a:cs typeface="Courier New"/>
              </a:rPr>
              <a:t>.</a:t>
            </a:r>
            <a:r>
              <a:rPr dirty="0" sz="1000" spc="-40">
                <a:latin typeface="Microsoft Sans Serif"/>
                <a:cs typeface="Microsoft Sans Serif"/>
              </a:rPr>
              <a:t>انعقوم</a:t>
            </a:r>
            <a:r>
              <a:rPr dirty="0" sz="1000" spc="11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0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دوجوملا</a:t>
            </a:r>
            <a:r>
              <a:rPr dirty="0" sz="1000" spc="100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انب</a:t>
            </a:r>
            <a:r>
              <a:rPr dirty="0" sz="1000" spc="110">
                <a:latin typeface="Microsoft Sans Serif"/>
                <a:cs typeface="Microsoft Sans Serif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لصتا</a:t>
            </a:r>
            <a:r>
              <a:rPr dirty="0" sz="1000" spc="500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بسنلأاو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ا</a:t>
            </a:r>
            <a:r>
              <a:rPr dirty="0" baseline="-13888" sz="1500" spc="-202">
                <a:latin typeface="Microsoft Sans Serif"/>
                <a:cs typeface="Microsoft Sans Serif"/>
              </a:rPr>
              <a:t>ً</a:t>
            </a:r>
            <a:r>
              <a:rPr dirty="0" sz="1000" spc="-135">
                <a:latin typeface="Microsoft Sans Serif"/>
                <a:cs typeface="Microsoft Sans Serif"/>
              </a:rPr>
              <a:t>يلاثم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دعي</a:t>
            </a:r>
            <a:r>
              <a:rPr dirty="0" sz="1000" spc="210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210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ةريشأتلا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نم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75">
                <a:latin typeface="Microsoft Sans Serif"/>
                <a:cs typeface="Microsoft Sans Serif"/>
              </a:rPr>
              <a:t>عونلا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65">
                <a:latin typeface="Microsoft Sans Serif"/>
                <a:cs typeface="Microsoft Sans Serif"/>
              </a:rPr>
              <a:t>اذه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75">
                <a:latin typeface="Microsoft Sans Serif"/>
                <a:cs typeface="Microsoft Sans Serif"/>
              </a:rPr>
              <a:t>نإف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،رهشأ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24</a:t>
            </a:r>
            <a:r>
              <a:rPr dirty="0" sz="1000" spc="-114">
                <a:latin typeface="Courier New"/>
                <a:cs typeface="Courier New"/>
              </a:rPr>
              <a:t> </a:t>
            </a:r>
            <a:r>
              <a:rPr dirty="0" sz="1000" spc="70">
                <a:latin typeface="Microsoft Sans Serif"/>
                <a:cs typeface="Microsoft Sans Serif"/>
              </a:rPr>
              <a:t>نع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لقت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ةدمل</a:t>
            </a:r>
            <a:r>
              <a:rPr dirty="0" sz="1000" spc="210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دنهلا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110">
                <a:latin typeface="Microsoft Sans Serif"/>
                <a:cs typeface="Microsoft Sans Serif"/>
              </a:rPr>
              <a:t>يف</a:t>
            </a:r>
            <a:r>
              <a:rPr dirty="0" sz="1000" spc="210">
                <a:latin typeface="Microsoft Sans Serif"/>
                <a:cs typeface="Microsoft Sans Serif"/>
              </a:rPr>
              <a:t> </a:t>
            </a:r>
            <a:r>
              <a:rPr dirty="0" sz="1000" spc="-145">
                <a:latin typeface="Microsoft Sans Serif"/>
                <a:cs typeface="Microsoft Sans Serif"/>
              </a:rPr>
              <a:t>ءاقبلا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يف</a:t>
            </a:r>
            <a:endParaRPr sz="1000">
              <a:latin typeface="Microsoft Sans Serif"/>
              <a:cs typeface="Microsoft Sans Serif"/>
            </a:endParaRPr>
          </a:p>
          <a:p>
            <a:pPr marL="52069" marR="67310" indent="76200">
              <a:lnSpc>
                <a:spcPts val="1130"/>
              </a:lnSpc>
              <a:spcBef>
                <a:spcPts val="35"/>
              </a:spcBef>
            </a:pP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يوتحيو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دنهلا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كلوخد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دنع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رهشأ</a:t>
            </a:r>
            <a:r>
              <a:rPr dirty="0" sz="1000" spc="21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6</a:t>
            </a:r>
            <a:r>
              <a:rPr dirty="0" sz="1000" spc="-120">
                <a:latin typeface="Courier New"/>
                <a:cs typeface="Courier New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ةدمل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حلاص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175">
                <a:latin typeface="Microsoft Sans Serif"/>
                <a:cs typeface="Microsoft Sans Serif"/>
              </a:rPr>
              <a:t>كرفس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زاوج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نأ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وه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هنم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دكأتلا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ىلإ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105">
                <a:latin typeface="Microsoft Sans Serif"/>
                <a:cs typeface="Microsoft Sans Serif"/>
              </a:rPr>
              <a:t>جاتحت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يذلا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ديحولا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75">
                <a:latin typeface="Microsoft Sans Serif"/>
                <a:cs typeface="Microsoft Sans Serif"/>
              </a:rPr>
              <a:t>ءيشلا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.</a:t>
            </a:r>
            <a:r>
              <a:rPr dirty="0" sz="1000" spc="-20">
                <a:latin typeface="Microsoft Sans Serif"/>
                <a:cs typeface="Microsoft Sans Serif"/>
              </a:rPr>
              <a:t>كتاجايتحلا </a:t>
            </a:r>
            <a:r>
              <a:rPr dirty="0" sz="1000" spc="-175">
                <a:latin typeface="Microsoft Sans Serif"/>
                <a:cs typeface="Microsoft Sans Serif"/>
              </a:rPr>
              <a:t>كرفس</a:t>
            </a:r>
            <a:r>
              <a:rPr dirty="0" sz="1000" spc="114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زاوج</a:t>
            </a:r>
            <a:r>
              <a:rPr dirty="0" sz="1000" spc="114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لاسرإ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كنم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بلط</a:t>
            </a:r>
            <a:r>
              <a:rPr dirty="0" baseline="-13888" sz="1500" spc="-120">
                <a:latin typeface="Microsoft Sans Serif"/>
                <a:cs typeface="Microsoft Sans Serif"/>
              </a:rPr>
              <a:t>ُ</a:t>
            </a:r>
            <a:r>
              <a:rPr dirty="0" sz="1000" spc="-80">
                <a:latin typeface="Microsoft Sans Serif"/>
                <a:cs typeface="Microsoft Sans Serif"/>
              </a:rPr>
              <a:t>ي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60">
                <a:latin typeface="Microsoft Sans Serif"/>
                <a:cs typeface="Microsoft Sans Serif"/>
              </a:rPr>
              <a:t>لا</a:t>
            </a:r>
            <a:r>
              <a:rPr dirty="0" sz="1000" spc="-10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.</a:t>
            </a:r>
            <a:r>
              <a:rPr dirty="0" sz="1000" spc="-160">
                <a:latin typeface="Courier New"/>
                <a:cs typeface="Courier New"/>
              </a:rPr>
              <a:t> </a:t>
            </a:r>
            <a:r>
              <a:rPr dirty="0" sz="1000" spc="-75">
                <a:latin typeface="Microsoft Sans Serif"/>
                <a:cs typeface="Microsoft Sans Serif"/>
              </a:rPr>
              <a:t>متخلا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30">
                <a:latin typeface="Microsoft Sans Serif"/>
                <a:cs typeface="Microsoft Sans Serif"/>
              </a:rPr>
              <a:t>عضوو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ءانيملاو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35">
                <a:latin typeface="Microsoft Sans Serif"/>
                <a:cs typeface="Microsoft Sans Serif"/>
              </a:rPr>
              <a:t>راطملا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لوخدب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كل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حامسلا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نم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ةرجهلا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وفظوم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نكمتي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45">
                <a:latin typeface="Microsoft Sans Serif"/>
                <a:cs typeface="Microsoft Sans Serif"/>
              </a:rPr>
              <a:t>ىتح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نيتغراف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65">
                <a:latin typeface="Microsoft Sans Serif"/>
                <a:cs typeface="Microsoft Sans Serif"/>
              </a:rPr>
              <a:t>نيتحفص</a:t>
            </a:r>
            <a:endParaRPr sz="1000">
              <a:latin typeface="Microsoft Sans Serif"/>
              <a:cs typeface="Microsoft Sans Serif"/>
            </a:endParaRPr>
          </a:p>
          <a:p>
            <a:pPr marL="52069" marR="73660" indent="76200">
              <a:lnSpc>
                <a:spcPts val="1130"/>
              </a:lnSpc>
              <a:spcBef>
                <a:spcPts val="10"/>
              </a:spcBef>
            </a:pPr>
            <a:r>
              <a:rPr dirty="0" sz="1000" spc="-180">
                <a:latin typeface="Microsoft Sans Serif"/>
                <a:cs typeface="Microsoft Sans Serif"/>
              </a:rPr>
              <a:t>ةريشأتب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صاخلا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45">
                <a:latin typeface="Microsoft Sans Serif"/>
                <a:cs typeface="Microsoft Sans Serif"/>
              </a:rPr>
              <a:t>ينورتكللإا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00">
                <a:latin typeface="Microsoft Sans Serif"/>
                <a:cs typeface="Microsoft Sans Serif"/>
              </a:rPr>
              <a:t>ديربلاب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ظافتحلاا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ىوس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كيلع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ام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Courier New"/>
                <a:cs typeface="Courier New"/>
              </a:rPr>
              <a:t>.</a:t>
            </a:r>
            <a:r>
              <a:rPr dirty="0" sz="1000" spc="-155">
                <a:latin typeface="Microsoft Sans Serif"/>
                <a:cs typeface="Microsoft Sans Serif"/>
              </a:rPr>
              <a:t>رفسلا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زاوج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ةطيرخ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لوصحلا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وأ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50">
                <a:latin typeface="Microsoft Sans Serif"/>
                <a:cs typeface="Microsoft Sans Serif"/>
              </a:rPr>
              <a:t>ديربلاب </a:t>
            </a:r>
            <a:r>
              <a:rPr dirty="0" sz="1000" spc="-130">
                <a:latin typeface="Microsoft Sans Serif"/>
                <a:cs typeface="Microsoft Sans Serif"/>
              </a:rPr>
              <a:t>يلي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اميف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160">
                <a:latin typeface="Microsoft Sans Serif"/>
                <a:cs typeface="Microsoft Sans Serif"/>
              </a:rPr>
              <a:t>،ميدقتلل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ةلهؤم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ةلود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6</a:t>
            </a:r>
            <a:r>
              <a:rPr dirty="0" sz="1000" spc="-130">
                <a:latin typeface="Courier New"/>
                <a:cs typeface="Courier New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نم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145">
                <a:latin typeface="Microsoft Sans Serif"/>
                <a:cs typeface="Microsoft Sans Serif"/>
              </a:rPr>
              <a:t>رثكأ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.</a:t>
            </a:r>
            <a:r>
              <a:rPr dirty="0" sz="1000">
                <a:latin typeface="Microsoft Sans Serif"/>
                <a:cs typeface="Microsoft Sans Serif"/>
              </a:rPr>
              <a:t>هنم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ةعوبطم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110">
                <a:latin typeface="Microsoft Sans Serif"/>
                <a:cs typeface="Microsoft Sans Serif"/>
              </a:rPr>
              <a:t>ةخسنب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ظافتحلاا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كنكمي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وأ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كفتاه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130">
                <a:latin typeface="Microsoft Sans Serif"/>
                <a:cs typeface="Microsoft Sans Serif"/>
              </a:rPr>
              <a:t>ةقفاوملاب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45">
                <a:latin typeface="Microsoft Sans Serif"/>
                <a:cs typeface="Microsoft Sans Serif"/>
              </a:rPr>
              <a:t>صاخلا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ةريشأتلا</a:t>
            </a:r>
            <a:endParaRPr sz="1000">
              <a:latin typeface="Microsoft Sans Serif"/>
              <a:cs typeface="Microsoft Sans Serif"/>
            </a:endParaRPr>
          </a:p>
          <a:p>
            <a:pPr marL="128270">
              <a:lnSpc>
                <a:spcPts val="1080"/>
              </a:lnSpc>
            </a:pPr>
            <a:r>
              <a:rPr dirty="0" sz="1000" spc="-145">
                <a:latin typeface="Microsoft Sans Serif"/>
                <a:cs typeface="Microsoft Sans Serif"/>
              </a:rPr>
              <a:t>،ادنلنف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،ةيدنهلا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ةينورتكللإا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لوصحلل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تنرتنلإا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ربع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ةئاملاب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166</a:t>
            </a:r>
            <a:r>
              <a:rPr dirty="0" sz="1000" spc="-145">
                <a:latin typeface="Courier New"/>
                <a:cs typeface="Courier New"/>
              </a:rPr>
              <a:t> </a:t>
            </a:r>
            <a:r>
              <a:rPr dirty="0" sz="1000" spc="-204">
                <a:latin typeface="Microsoft Sans Serif"/>
                <a:cs typeface="Microsoft Sans Serif"/>
              </a:rPr>
              <a:t>ةبسنب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مدقتلا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60">
                <a:latin typeface="Microsoft Sans Serif"/>
                <a:cs typeface="Microsoft Sans Serif"/>
              </a:rPr>
              <a:t>اهنكمي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يتلا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60">
                <a:latin typeface="Microsoft Sans Serif"/>
                <a:cs typeface="Microsoft Sans Serif"/>
              </a:rPr>
              <a:t>ةليلقلا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لودلا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نم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ةنيع</a:t>
            </a:r>
            <a:endParaRPr sz="1000">
              <a:latin typeface="Microsoft Sans Serif"/>
              <a:cs typeface="Microsoft Sans Serif"/>
            </a:endParaRPr>
          </a:p>
          <a:p>
            <a:pPr marL="128270">
              <a:lnSpc>
                <a:spcPts val="1135"/>
              </a:lnSpc>
            </a:pPr>
            <a:r>
              <a:rPr dirty="0" sz="1000" spc="-120">
                <a:latin typeface="Microsoft Sans Serif"/>
                <a:cs typeface="Microsoft Sans Serif"/>
              </a:rPr>
              <a:t>،ليزاربلا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،ديوسلا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45">
                <a:latin typeface="Microsoft Sans Serif"/>
                <a:cs typeface="Microsoft Sans Serif"/>
              </a:rPr>
              <a:t>،اينوتسإ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95">
                <a:latin typeface="Microsoft Sans Serif"/>
                <a:cs typeface="Microsoft Sans Serif"/>
              </a:rPr>
              <a:t>،نيبلفلا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05">
                <a:latin typeface="Microsoft Sans Serif"/>
                <a:cs typeface="Microsoft Sans Serif"/>
              </a:rPr>
              <a:t>،ةيكيرملأا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ةدحتملا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تايلاولا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،ةدحتملا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45">
                <a:latin typeface="Microsoft Sans Serif"/>
                <a:cs typeface="Microsoft Sans Serif"/>
              </a:rPr>
              <a:t>ةيبرعلا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تاراملإا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،ايسينودنإ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،ةيدوعسلا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45">
                <a:latin typeface="Microsoft Sans Serif"/>
                <a:cs typeface="Microsoft Sans Serif"/>
              </a:rPr>
              <a:t>ةيبرعلا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ةكلمملا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،اسمنلا</a:t>
            </a:r>
            <a:endParaRPr sz="1000">
              <a:latin typeface="Microsoft Sans Serif"/>
              <a:cs typeface="Microsoft Sans Serif"/>
            </a:endParaRPr>
          </a:p>
          <a:p>
            <a:pPr marL="128270">
              <a:lnSpc>
                <a:spcPts val="1135"/>
              </a:lnSpc>
            </a:pPr>
            <a:r>
              <a:rPr dirty="0" sz="1000" spc="-120">
                <a:latin typeface="Microsoft Sans Serif"/>
                <a:cs typeface="Microsoft Sans Serif"/>
              </a:rPr>
              <a:t>،جيورنلا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،رجملا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29">
                <a:latin typeface="Microsoft Sans Serif"/>
                <a:cs typeface="Microsoft Sans Serif"/>
              </a:rPr>
              <a:t>،ايفيلوب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80">
                <a:latin typeface="Microsoft Sans Serif"/>
                <a:cs typeface="Microsoft Sans Serif"/>
              </a:rPr>
              <a:t>،ايناوتيل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60">
                <a:latin typeface="Microsoft Sans Serif"/>
                <a:cs typeface="Microsoft Sans Serif"/>
              </a:rPr>
              <a:t>،كرامندلا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،نانويلا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45">
                <a:latin typeface="Microsoft Sans Serif"/>
                <a:cs typeface="Microsoft Sans Serif"/>
              </a:rPr>
              <a:t>،ندرلأا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،رطق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،نابايلا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،اينابسإ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،ليئارسإ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،يانورب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0">
                <a:latin typeface="Microsoft Sans Serif"/>
                <a:cs typeface="Microsoft Sans Serif"/>
              </a:rPr>
              <a:t>،لاغتربلا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،ايلارتسأ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،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30">
                <a:latin typeface="Microsoft Sans Serif"/>
                <a:cs typeface="Microsoft Sans Serif"/>
              </a:rPr>
              <a:t>ايروك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ةيروهمج</a:t>
            </a:r>
            <a:endParaRPr sz="1000">
              <a:latin typeface="Microsoft Sans Serif"/>
              <a:cs typeface="Microsoft Sans Serif"/>
            </a:endParaRPr>
          </a:p>
          <a:p>
            <a:pPr marL="128270">
              <a:lnSpc>
                <a:spcPts val="1135"/>
              </a:lnSpc>
            </a:pPr>
            <a:r>
              <a:rPr dirty="0" sz="1000" spc="-165">
                <a:latin typeface="Microsoft Sans Serif"/>
                <a:cs typeface="Microsoft Sans Serif"/>
              </a:rPr>
              <a:t>،لايوزنف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،ادنلوب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،ايزيلام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،اكيجلب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،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Courier New"/>
                <a:cs typeface="Courier New"/>
              </a:rPr>
              <a:t>.</a:t>
            </a:r>
            <a:r>
              <a:rPr dirty="0" sz="1000" spc="-80">
                <a:latin typeface="Microsoft Sans Serif"/>
                <a:cs typeface="Microsoft Sans Serif"/>
              </a:rPr>
              <a:t>كيسكملا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،ايبمولوك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70">
                <a:latin typeface="Microsoft Sans Serif"/>
                <a:cs typeface="Microsoft Sans Serif"/>
              </a:rPr>
              <a:t>،صربق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45">
                <a:latin typeface="Microsoft Sans Serif"/>
                <a:cs typeface="Microsoft Sans Serif"/>
              </a:rPr>
              <a:t>،سولا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،ايناملأ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60">
                <a:latin typeface="Microsoft Sans Serif"/>
                <a:cs typeface="Microsoft Sans Serif"/>
              </a:rPr>
              <a:t>،اناوستوب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05">
                <a:latin typeface="Microsoft Sans Serif"/>
                <a:cs typeface="Microsoft Sans Serif"/>
              </a:rPr>
              <a:t>،ةروفاغنس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،ايتاورك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50">
                <a:latin typeface="Microsoft Sans Serif"/>
                <a:cs typeface="Microsoft Sans Serif"/>
              </a:rPr>
              <a:t>،ايجروج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،نيتنجرلأا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60">
                <a:latin typeface="Microsoft Sans Serif"/>
                <a:cs typeface="Microsoft Sans Serif"/>
              </a:rPr>
              <a:t>،ايفتلا</a:t>
            </a:r>
            <a:endParaRPr sz="1000">
              <a:latin typeface="Microsoft Sans Serif"/>
              <a:cs typeface="Microsoft Sans Serif"/>
            </a:endParaRPr>
          </a:p>
          <a:p>
            <a:pPr marL="129539">
              <a:lnSpc>
                <a:spcPts val="1135"/>
              </a:lnSpc>
            </a:pPr>
            <a:r>
              <a:rPr dirty="0" sz="1000" spc="-175">
                <a:latin typeface="Microsoft Sans Serif"/>
                <a:cs typeface="Microsoft Sans Serif"/>
              </a:rPr>
              <a:t>،وريب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،ايلاطيإ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،اينيمرأ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،ادنليزوين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65">
                <a:latin typeface="Microsoft Sans Serif"/>
                <a:cs typeface="Microsoft Sans Serif"/>
              </a:rPr>
              <a:t>،ايسورلايب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80">
                <a:latin typeface="Microsoft Sans Serif"/>
                <a:cs typeface="Microsoft Sans Serif"/>
              </a:rPr>
              <a:t>،يليشت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10">
                <a:latin typeface="Microsoft Sans Serif"/>
                <a:cs typeface="Microsoft Sans Serif"/>
              </a:rPr>
              <a:t>،ادنلريأ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،ناتسخازاك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،ناجيبرذأ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،اكنلايرس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،كيشتلا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ةيروهمج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55">
                <a:latin typeface="Microsoft Sans Serif"/>
                <a:cs typeface="Microsoft Sans Serif"/>
              </a:rPr>
              <a:t>،كسرهلاو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30">
                <a:latin typeface="Microsoft Sans Serif"/>
                <a:cs typeface="Microsoft Sans Serif"/>
              </a:rPr>
              <a:t>ةنسوبلا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،نامع</a:t>
            </a:r>
            <a:endParaRPr sz="1000">
              <a:latin typeface="Microsoft Sans Serif"/>
              <a:cs typeface="Microsoft Sans Serif"/>
            </a:endParaRPr>
          </a:p>
          <a:p>
            <a:pPr marL="50800" marR="43180" indent="1270">
              <a:lnSpc>
                <a:spcPct val="94600"/>
              </a:lnSpc>
              <a:spcBef>
                <a:spcPts val="30"/>
              </a:spcBef>
            </a:pPr>
            <a:r>
              <a:rPr dirty="0" sz="1000" spc="-125">
                <a:latin typeface="Microsoft Sans Serif"/>
                <a:cs typeface="Microsoft Sans Serif"/>
              </a:rPr>
              <a:t>،ارسيوس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Microsoft Sans Serif"/>
                <a:cs typeface="Microsoft Sans Serif"/>
              </a:rPr>
              <a:t>،يجيف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05">
                <a:latin typeface="Microsoft Sans Serif"/>
                <a:cs typeface="Microsoft Sans Serif"/>
              </a:rPr>
              <a:t>،ايدوبمك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110">
                <a:latin typeface="Microsoft Sans Serif"/>
                <a:cs typeface="Microsoft Sans Serif"/>
              </a:rPr>
              <a:t>،ايسور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75">
                <a:latin typeface="Microsoft Sans Serif"/>
                <a:cs typeface="Microsoft Sans Serif"/>
              </a:rPr>
              <a:t>،مانتيف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85">
                <a:latin typeface="Microsoft Sans Serif"/>
                <a:cs typeface="Microsoft Sans Serif"/>
              </a:rPr>
              <a:t>،ايقيرفأ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بونج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204">
                <a:latin typeface="Microsoft Sans Serif"/>
                <a:cs typeface="Microsoft Sans Serif"/>
              </a:rPr>
              <a:t>،زيلب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60">
                <a:latin typeface="Microsoft Sans Serif"/>
                <a:cs typeface="Microsoft Sans Serif"/>
              </a:rPr>
              <a:t>،ياوجاراب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60">
                <a:latin typeface="Microsoft Sans Serif"/>
                <a:cs typeface="Microsoft Sans Serif"/>
              </a:rPr>
              <a:t>،ادنك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10">
                <a:latin typeface="Microsoft Sans Serif"/>
                <a:cs typeface="Microsoft Sans Serif"/>
              </a:rPr>
              <a:t>،ادنلسيأ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،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10">
                <a:latin typeface="Microsoft Sans Serif"/>
                <a:cs typeface="Microsoft Sans Serif"/>
              </a:rPr>
              <a:t>ناويات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30">
                <a:latin typeface="Microsoft Sans Serif"/>
                <a:cs typeface="Microsoft Sans Serif"/>
              </a:rPr>
              <a:t>،ةدحتملا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ةكلمملا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85">
                <a:latin typeface="Microsoft Sans Serif"/>
                <a:cs typeface="Microsoft Sans Serif"/>
              </a:rPr>
              <a:t>،اينامور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،ايراغلب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،اسنرف</a:t>
            </a:r>
            <a:r>
              <a:rPr dirty="0" sz="1000">
                <a:latin typeface="Microsoft Sans Serif"/>
                <a:cs typeface="Microsoft Sans Serif"/>
              </a:rPr>
              <a:t> ادنلوه</a:t>
            </a:r>
            <a:r>
              <a:rPr dirty="0" sz="1000" spc="270">
                <a:latin typeface="Microsoft Sans Serif"/>
                <a:cs typeface="Microsoft Sans Serif"/>
              </a:rPr>
              <a:t> 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Government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has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introduced</a:t>
            </a:r>
            <a:r>
              <a:rPr dirty="0" sz="1000" spc="-6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6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rapid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approvals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since</a:t>
            </a:r>
            <a:r>
              <a:rPr dirty="0" sz="1000" spc="-6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2014.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This </a:t>
            </a:r>
            <a:r>
              <a:rPr dirty="0" sz="1000">
                <a:latin typeface="Courier New"/>
                <a:cs typeface="Courier New"/>
              </a:rPr>
              <a:t>facility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was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limited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few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countries,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now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been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extended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over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166 </a:t>
            </a:r>
            <a:r>
              <a:rPr dirty="0" sz="1000">
                <a:latin typeface="Courier New"/>
                <a:cs typeface="Courier New"/>
              </a:rPr>
              <a:t>nationalities.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There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are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five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types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such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Conference,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Business, </a:t>
            </a:r>
            <a:r>
              <a:rPr dirty="0" sz="1000">
                <a:latin typeface="Courier New"/>
                <a:cs typeface="Courier New"/>
              </a:rPr>
              <a:t>Tourist,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Medical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Medical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Attendant.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form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takes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only</a:t>
            </a:r>
            <a:endParaRPr sz="1000">
              <a:latin typeface="Courier New"/>
              <a:cs typeface="Courier New"/>
            </a:endParaRPr>
          </a:p>
          <a:p>
            <a:pPr marL="50800">
              <a:lnSpc>
                <a:spcPts val="1105"/>
              </a:lnSpc>
            </a:pPr>
            <a:r>
              <a:rPr dirty="0" sz="1000">
                <a:latin typeface="Courier New"/>
                <a:cs typeface="Courier New"/>
              </a:rPr>
              <a:t>2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minutes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complete.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Once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have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made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payment,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takes</a:t>
            </a:r>
            <a:endParaRPr sz="1000">
              <a:latin typeface="Courier New"/>
              <a:cs typeface="Courier New"/>
            </a:endParaRPr>
          </a:p>
          <a:p>
            <a:pPr marL="50800" marR="43180">
              <a:lnSpc>
                <a:spcPct val="94600"/>
              </a:lnSpc>
              <a:spcBef>
                <a:spcPts val="30"/>
              </a:spcBef>
            </a:pPr>
            <a:r>
              <a:rPr dirty="0" sz="1000">
                <a:latin typeface="Courier New"/>
                <a:cs typeface="Courier New"/>
              </a:rPr>
              <a:t>72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hours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receive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email.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stamp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sticker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passport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required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Tourist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drive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airport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or </a:t>
            </a:r>
            <a:r>
              <a:rPr dirty="0" sz="1000">
                <a:latin typeface="Courier New"/>
                <a:cs typeface="Courier New"/>
              </a:rPr>
              <a:t>seaport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visit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immigration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officers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home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country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know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that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electronic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linked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passport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computer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system. </a:t>
            </a:r>
            <a:r>
              <a:rPr dirty="0" sz="1000">
                <a:latin typeface="Courier New"/>
                <a:cs typeface="Courier New"/>
              </a:rPr>
              <a:t>This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most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convenient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way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enter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asked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upload</a:t>
            </a:r>
            <a:r>
              <a:rPr dirty="0" sz="1000" spc="-20">
                <a:latin typeface="Courier New"/>
                <a:cs typeface="Courier New"/>
              </a:rPr>
              <a:t> face </a:t>
            </a:r>
            <a:r>
              <a:rPr dirty="0" sz="1000">
                <a:latin typeface="Courier New"/>
                <a:cs typeface="Courier New"/>
              </a:rPr>
              <a:t>photo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passport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page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photo,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cannot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upload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simply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email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it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Contact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link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our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website.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Our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friendly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helpful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staff</a:t>
            </a:r>
            <a:r>
              <a:rPr dirty="0" sz="1000" spc="-20">
                <a:latin typeface="Courier New"/>
                <a:cs typeface="Courier New"/>
              </a:rPr>
              <a:t> will </a:t>
            </a:r>
            <a:r>
              <a:rPr dirty="0" sz="1000">
                <a:latin typeface="Courier New"/>
                <a:cs typeface="Courier New"/>
              </a:rPr>
              <a:t>respond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assist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within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24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hours.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If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want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less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than</a:t>
            </a:r>
            <a:endParaRPr sz="1000">
              <a:latin typeface="Courier New"/>
              <a:cs typeface="Courier New"/>
            </a:endParaRPr>
          </a:p>
          <a:p>
            <a:pPr marL="50800">
              <a:lnSpc>
                <a:spcPts val="1100"/>
              </a:lnSpc>
            </a:pPr>
            <a:r>
              <a:rPr dirty="0" sz="1000">
                <a:latin typeface="Courier New"/>
                <a:cs typeface="Courier New"/>
              </a:rPr>
              <a:t>6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months,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this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type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electronic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ideal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best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suited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for</a:t>
            </a:r>
            <a:endParaRPr sz="1000">
              <a:latin typeface="Courier New"/>
              <a:cs typeface="Courier New"/>
            </a:endParaRPr>
          </a:p>
          <a:p>
            <a:pPr marL="50800" marR="43180">
              <a:lnSpc>
                <a:spcPct val="94600"/>
              </a:lnSpc>
              <a:spcBef>
                <a:spcPts val="35"/>
              </a:spcBef>
              <a:tabLst>
                <a:tab pos="3098165" algn="l"/>
              </a:tabLst>
            </a:pP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needs.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thing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need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make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sure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that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passport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6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months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validity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when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enter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couple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blank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pages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so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that </a:t>
            </a:r>
            <a:r>
              <a:rPr dirty="0" sz="1000">
                <a:latin typeface="Courier New"/>
                <a:cs typeface="Courier New"/>
              </a:rPr>
              <a:t>immigration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officers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allow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enter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airport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seaport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put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a</a:t>
            </a:r>
            <a:r>
              <a:rPr dirty="0" sz="1000">
                <a:latin typeface="Courier New"/>
                <a:cs typeface="Courier New"/>
              </a:rPr>
              <a:t> stamp.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required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courier</a:t>
            </a:r>
            <a:r>
              <a:rPr dirty="0" sz="1000">
                <a:latin typeface="Courier New"/>
                <a:cs typeface="Courier New"/>
              </a:rPr>
              <a:t>	your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passport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get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stmap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the </a:t>
            </a:r>
            <a:r>
              <a:rPr dirty="0" sz="1000">
                <a:latin typeface="Courier New"/>
                <a:cs typeface="Courier New"/>
              </a:rPr>
              <a:t>passport.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Just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keep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approval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email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phone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keep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a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708659" y="687069"/>
            <a:ext cx="6323330" cy="5078730"/>
          </a:xfrm>
          <a:prstGeom prst="rect">
            <a:avLst/>
          </a:prstGeom>
        </p:spPr>
        <p:txBody>
          <a:bodyPr wrap="square" lIns="0" tIns="20955" rIns="0" bIns="0" rtlCol="0" vert="horz">
            <a:spAutoFit/>
          </a:bodyPr>
          <a:lstStyle/>
          <a:p>
            <a:pPr marL="12700" marR="53975">
              <a:lnSpc>
                <a:spcPct val="94600"/>
              </a:lnSpc>
              <a:spcBef>
                <a:spcPts val="165"/>
              </a:spcBef>
              <a:tabLst>
                <a:tab pos="3974465" algn="l"/>
              </a:tabLst>
            </a:pPr>
            <a:r>
              <a:rPr dirty="0" sz="1000">
                <a:latin typeface="Courier New"/>
                <a:cs typeface="Courier New"/>
              </a:rPr>
              <a:t>printout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copy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Over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166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countries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eligible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apply,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here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sample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of </a:t>
            </a:r>
            <a:r>
              <a:rPr dirty="0" sz="1000">
                <a:latin typeface="Courier New"/>
                <a:cs typeface="Courier New"/>
              </a:rPr>
              <a:t>few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that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100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percent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process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electronic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Finland, </a:t>
            </a:r>
            <a:r>
              <a:rPr dirty="0" sz="1000">
                <a:latin typeface="Courier New"/>
                <a:cs typeface="Courier New"/>
              </a:rPr>
              <a:t>Austria,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Saudi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Arabia,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Indonesia,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UAE,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Philippines,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Estonia,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Sweden,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Brazil, </a:t>
            </a:r>
            <a:r>
              <a:rPr dirty="0" sz="1000">
                <a:latin typeface="Courier New"/>
                <a:cs typeface="Courier New"/>
              </a:rPr>
              <a:t>Republic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Korea,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Australia,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Portugal,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Brunei,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Israel,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Spain,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Japan,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Qatar, </a:t>
            </a:r>
            <a:r>
              <a:rPr dirty="0" sz="1000">
                <a:latin typeface="Courier New"/>
                <a:cs typeface="Courier New"/>
              </a:rPr>
              <a:t>Jordan,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Greece,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Denmark,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Lithuania,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Bolivia,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Hungary,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Norway,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Latvia,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Argentina, </a:t>
            </a:r>
            <a:r>
              <a:rPr dirty="0" sz="1000">
                <a:latin typeface="Courier New"/>
                <a:cs typeface="Courier New"/>
              </a:rPr>
              <a:t>Georgia,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Croatia,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Singapore,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Botswana,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Germany,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Laos,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Cyprus,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Colombia,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Mexico, </a:t>
            </a:r>
            <a:r>
              <a:rPr dirty="0" sz="1000">
                <a:latin typeface="Courier New"/>
                <a:cs typeface="Courier New"/>
              </a:rPr>
              <a:t>Belgium,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Malaysia,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Poland,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Venezuela,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Oman,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Bosnia</a:t>
            </a:r>
            <a:r>
              <a:rPr dirty="0" sz="1000">
                <a:latin typeface="Courier New"/>
                <a:cs typeface="Courier New"/>
              </a:rPr>
              <a:t>	and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Herzegovina,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Czech </a:t>
            </a:r>
            <a:r>
              <a:rPr dirty="0" sz="1000">
                <a:latin typeface="Courier New"/>
                <a:cs typeface="Courier New"/>
              </a:rPr>
              <a:t>Republic,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Sri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Lanka,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Azerbaijan,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Kazakhstan,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Ireland,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Chile,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Belarus,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New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Zealand, </a:t>
            </a:r>
            <a:r>
              <a:rPr dirty="0" sz="1000">
                <a:latin typeface="Courier New"/>
                <a:cs typeface="Courier New"/>
              </a:rPr>
              <a:t>Armenia,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Italy,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Peru,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France,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Bulgaria,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Romania,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United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Kingdom,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Taiwan,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Iceland, </a:t>
            </a:r>
            <a:r>
              <a:rPr dirty="0" sz="1000">
                <a:latin typeface="Courier New"/>
                <a:cs typeface="Courier New"/>
              </a:rPr>
              <a:t>Canada,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Paraguay,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Belize,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South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Africa,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Vietnam,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Russia,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Cambodia,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Fiji, </a:t>
            </a:r>
            <a:r>
              <a:rPr dirty="0" sz="1000">
                <a:latin typeface="Courier New"/>
                <a:cs typeface="Courier New"/>
              </a:rPr>
              <a:t>Switzerland,</a:t>
            </a:r>
            <a:r>
              <a:rPr dirty="0" sz="1000" spc="-6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Netherlands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</a:pPr>
            <a:endParaRPr sz="1000">
              <a:latin typeface="Courier New"/>
              <a:cs typeface="Courier New"/>
            </a:endParaRPr>
          </a:p>
          <a:p>
            <a:pPr marL="13970" marR="5080" indent="-1270">
              <a:lnSpc>
                <a:spcPct val="94400"/>
              </a:lnSpc>
              <a:spcBef>
                <a:spcPts val="5"/>
              </a:spcBef>
            </a:pPr>
            <a:r>
              <a:rPr dirty="0" sz="1000">
                <a:latin typeface="Courier New"/>
                <a:cs typeface="Courier New"/>
              </a:rPr>
              <a:t>Keywords</a:t>
            </a:r>
            <a:r>
              <a:rPr dirty="0" sz="1000" spc="-150">
                <a:latin typeface="Courier New"/>
                <a:cs typeface="Courier New"/>
              </a:rPr>
              <a:t> </a:t>
            </a:r>
            <a:r>
              <a:rPr dirty="0" sz="1000" spc="-70">
                <a:latin typeface="Courier New"/>
                <a:cs typeface="Courier New"/>
              </a:rPr>
              <a:t>:</a:t>
            </a:r>
            <a:r>
              <a:rPr dirty="0" sz="1000" spc="-70">
                <a:latin typeface="Microsoft Sans Serif"/>
                <a:cs typeface="Microsoft Sans Serif"/>
              </a:rPr>
              <a:t>دنهلل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24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,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215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ةريشأت</a:t>
            </a:r>
            <a:r>
              <a:rPr dirty="0" sz="1000" spc="-140">
                <a:latin typeface="Courier New"/>
                <a:cs typeface="Courier New"/>
              </a:rPr>
              <a:t>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95">
                <a:latin typeface="Courier New"/>
                <a:cs typeface="Courier New"/>
              </a:rPr>
              <a:t> </a:t>
            </a:r>
            <a:r>
              <a:rPr dirty="0" sz="1000" spc="-55">
                <a:latin typeface="Microsoft Sans Serif"/>
                <a:cs typeface="Microsoft Sans Serif"/>
              </a:rPr>
              <a:t>دنهلا</a:t>
            </a:r>
            <a:r>
              <a:rPr dirty="0" sz="1000" spc="-55">
                <a:latin typeface="Courier New"/>
                <a:cs typeface="Courier New"/>
              </a:rPr>
              <a:t>,</a:t>
            </a:r>
            <a:r>
              <a:rPr dirty="0" sz="1000" spc="-9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405">
                <a:latin typeface="Courier New"/>
                <a:cs typeface="Courier New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بلط</a:t>
            </a:r>
            <a:r>
              <a:rPr dirty="0" sz="1000" spc="235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Courier New"/>
                <a:cs typeface="Courier New"/>
              </a:rPr>
              <a:t>,</a:t>
            </a:r>
            <a:r>
              <a:rPr dirty="0" sz="1000" spc="-114">
                <a:latin typeface="Microsoft Sans Serif"/>
                <a:cs typeface="Microsoft Sans Serif"/>
              </a:rPr>
              <a:t>تنرتنلإا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ربع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229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240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,</a:t>
            </a:r>
            <a:r>
              <a:rPr dirty="0" sz="1000" spc="-10">
                <a:latin typeface="Microsoft Sans Serif"/>
                <a:cs typeface="Microsoft Sans Serif"/>
              </a:rPr>
              <a:t>دنهلا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بلط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Courier New"/>
                <a:cs typeface="Courier New"/>
              </a:rPr>
              <a:t>,</a:t>
            </a:r>
            <a:r>
              <a:rPr dirty="0" sz="1000" spc="-114">
                <a:latin typeface="Microsoft Sans Serif"/>
                <a:cs typeface="Microsoft Sans Serif"/>
              </a:rPr>
              <a:t>تنرتنلإا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ربع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دنهلا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بلط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Courier New"/>
                <a:cs typeface="Courier New"/>
              </a:rPr>
              <a:t>,</a:t>
            </a:r>
            <a:r>
              <a:rPr dirty="0" sz="1000" spc="-114">
                <a:latin typeface="Microsoft Sans Serif"/>
                <a:cs typeface="Microsoft Sans Serif"/>
              </a:rPr>
              <a:t>تنرتنلإا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ربع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بلط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Courier New"/>
                <a:cs typeface="Courier New"/>
              </a:rPr>
              <a:t>,</a:t>
            </a:r>
            <a:r>
              <a:rPr dirty="0" sz="1000" spc="-114">
                <a:latin typeface="Microsoft Sans Serif"/>
                <a:cs typeface="Microsoft Sans Serif"/>
              </a:rPr>
              <a:t>تنرتنلإا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ربع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دنهلا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بلط</a:t>
            </a:r>
            <a:r>
              <a:rPr dirty="0" sz="1000" spc="204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,</a:t>
            </a:r>
            <a:r>
              <a:rPr dirty="0" sz="1000" spc="-10">
                <a:latin typeface="Microsoft Sans Serif"/>
                <a:cs typeface="Microsoft Sans Serif"/>
              </a:rPr>
              <a:t>ةيدنهلا </a:t>
            </a:r>
            <a:r>
              <a:rPr dirty="0" sz="1000" spc="-125">
                <a:latin typeface="Microsoft Sans Serif"/>
                <a:cs typeface="Microsoft Sans Serif"/>
              </a:rPr>
              <a:t>تنرتنلإا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ربع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Microsoft Sans Serif"/>
                <a:cs typeface="Microsoft Sans Serif"/>
              </a:rPr>
              <a:t>ةيدنهلا</a:t>
            </a:r>
            <a:r>
              <a:rPr dirty="0" sz="1000" spc="-80">
                <a:latin typeface="Courier New"/>
                <a:cs typeface="Courier New"/>
              </a:rPr>
              <a:t>,</a:t>
            </a:r>
            <a:r>
              <a:rPr dirty="0" sz="1000" spc="-7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100">
                <a:latin typeface="Courier New"/>
                <a:cs typeface="Courier New"/>
              </a:rPr>
              <a:t> </a:t>
            </a:r>
            <a:r>
              <a:rPr dirty="0" sz="1000" spc="-55">
                <a:latin typeface="Microsoft Sans Serif"/>
                <a:cs typeface="Microsoft Sans Serif"/>
              </a:rPr>
              <a:t>دنهلا</a:t>
            </a:r>
            <a:r>
              <a:rPr dirty="0" sz="1000" spc="-55">
                <a:latin typeface="Courier New"/>
                <a:cs typeface="Courier New"/>
              </a:rPr>
              <a:t>,</a:t>
            </a:r>
            <a:r>
              <a:rPr dirty="0" sz="1000" spc="-9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390">
                <a:latin typeface="Courier New"/>
                <a:cs typeface="Courier New"/>
              </a:rPr>
              <a:t> </a:t>
            </a:r>
            <a:r>
              <a:rPr dirty="0" sz="1000" spc="-35">
                <a:latin typeface="Courier New"/>
                <a:cs typeface="Courier New"/>
              </a:rPr>
              <a:t>,</a:t>
            </a:r>
            <a:r>
              <a:rPr dirty="0" sz="1000" spc="-35">
                <a:latin typeface="Microsoft Sans Serif"/>
                <a:cs typeface="Microsoft Sans Serif"/>
              </a:rPr>
              <a:t>دنهلا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ةيحايس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229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Courier New"/>
                <a:cs typeface="Courier New"/>
              </a:rPr>
              <a:t>,</a:t>
            </a:r>
            <a:r>
              <a:rPr dirty="0" sz="1000" spc="-125">
                <a:latin typeface="Microsoft Sans Serif"/>
                <a:cs typeface="Microsoft Sans Serif"/>
              </a:rPr>
              <a:t>ةيبطلا</a:t>
            </a:r>
            <a:r>
              <a:rPr dirty="0" sz="1000" spc="220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دنهلا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23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120">
                <a:latin typeface="Courier New"/>
                <a:cs typeface="Courier New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22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لامعلأا</a:t>
            </a:r>
            <a:r>
              <a:rPr dirty="0" sz="1000" spc="21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245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,</a:t>
            </a:r>
            <a:r>
              <a:rPr dirty="0" sz="1000" spc="-10">
                <a:latin typeface="Microsoft Sans Serif"/>
                <a:cs typeface="Microsoft Sans Serif"/>
              </a:rPr>
              <a:t>دنهلا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75">
                <a:latin typeface="Courier New"/>
                <a:cs typeface="Courier New"/>
              </a:rPr>
              <a:t>,</a:t>
            </a:r>
            <a:r>
              <a:rPr dirty="0" sz="1000" spc="-75">
                <a:latin typeface="Microsoft Sans Serif"/>
                <a:cs typeface="Microsoft Sans Serif"/>
              </a:rPr>
              <a:t>دنهلل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35">
                <a:latin typeface="Courier New"/>
                <a:cs typeface="Courier New"/>
              </a:rPr>
              <a:t>,</a:t>
            </a:r>
            <a:r>
              <a:rPr dirty="0" sz="1000" spc="-35">
                <a:latin typeface="Microsoft Sans Serif"/>
                <a:cs typeface="Microsoft Sans Serif"/>
              </a:rPr>
              <a:t>دنهلا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Microsoft Sans Serif"/>
                <a:cs typeface="Microsoft Sans Serif"/>
              </a:rPr>
              <a:t>ىلإ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Courier New"/>
                <a:cs typeface="Courier New"/>
              </a:rPr>
              <a:t>,</a:t>
            </a:r>
            <a:r>
              <a:rPr dirty="0" sz="1000" spc="-114">
                <a:latin typeface="Microsoft Sans Serif"/>
                <a:cs typeface="Microsoft Sans Serif"/>
              </a:rPr>
              <a:t>تنرتنلإا</a:t>
            </a:r>
            <a:r>
              <a:rPr dirty="0" sz="1000" spc="160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6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14">
                <a:latin typeface="Courier New"/>
                <a:cs typeface="Courier New"/>
              </a:rPr>
              <a:t>,</a:t>
            </a:r>
            <a:r>
              <a:rPr dirty="0" sz="1000" spc="-114">
                <a:latin typeface="Microsoft Sans Serif"/>
                <a:cs typeface="Microsoft Sans Serif"/>
              </a:rPr>
              <a:t>تنرتنلإا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>
                <a:latin typeface="Microsoft Sans Serif"/>
                <a:cs typeface="Microsoft Sans Serif"/>
              </a:rPr>
              <a:t>ىلع</a:t>
            </a:r>
            <a:r>
              <a:rPr dirty="0" sz="1000" spc="155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دنهلا</a:t>
            </a:r>
            <a:r>
              <a:rPr dirty="0" sz="1000" spc="15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,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60">
                <a:latin typeface="Microsoft Sans Serif"/>
                <a:cs typeface="Microsoft Sans Serif"/>
              </a:rPr>
              <a:t> </a:t>
            </a:r>
            <a:r>
              <a:rPr dirty="0" sz="1000" spc="-130">
                <a:latin typeface="Microsoft Sans Serif"/>
                <a:cs typeface="Microsoft Sans Serif"/>
              </a:rPr>
              <a:t>ةريشأت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45">
                <a:latin typeface="Courier New"/>
                <a:cs typeface="Courier New"/>
              </a:rPr>
              <a:t>,</a:t>
            </a:r>
            <a:r>
              <a:rPr dirty="0" sz="1000" spc="-45">
                <a:latin typeface="Microsoft Sans Serif"/>
                <a:cs typeface="Microsoft Sans Serif"/>
              </a:rPr>
              <a:t>دنهلا</a:t>
            </a:r>
            <a:r>
              <a:rPr dirty="0" sz="1000" spc="155">
                <a:latin typeface="Microsoft Sans Serif"/>
                <a:cs typeface="Microsoft Sans Serif"/>
              </a:rPr>
              <a:t> </a:t>
            </a:r>
            <a:r>
              <a:rPr dirty="0" sz="1000" spc="-75">
                <a:latin typeface="Microsoft Sans Serif"/>
                <a:cs typeface="Microsoft Sans Serif"/>
              </a:rPr>
              <a:t>ةريشأت</a:t>
            </a:r>
            <a:endParaRPr sz="1000">
              <a:latin typeface="Microsoft Sans Serif"/>
              <a:cs typeface="Microsoft Sans Serif"/>
            </a:endParaRPr>
          </a:p>
          <a:p>
            <a:pPr marL="13970" marR="6350" indent="76200">
              <a:lnSpc>
                <a:spcPts val="1130"/>
              </a:lnSpc>
              <a:spcBef>
                <a:spcPts val="35"/>
              </a:spcBef>
            </a:pPr>
            <a:r>
              <a:rPr dirty="0" sz="1000" spc="-75">
                <a:latin typeface="Microsoft Sans Serif"/>
                <a:cs typeface="Microsoft Sans Serif"/>
              </a:rPr>
              <a:t>تابلط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50">
                <a:latin typeface="Microsoft Sans Serif"/>
                <a:cs typeface="Microsoft Sans Serif"/>
              </a:rPr>
              <a:t>زكرم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دنهلا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,</a:t>
            </a:r>
            <a:r>
              <a:rPr dirty="0" sz="1000" spc="-20">
                <a:latin typeface="Microsoft Sans Serif"/>
                <a:cs typeface="Microsoft Sans Serif"/>
              </a:rPr>
              <a:t>ةيدنه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ةيبط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,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ةيحايس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,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105">
                <a:latin typeface="Microsoft Sans Serif"/>
                <a:cs typeface="Microsoft Sans Serif"/>
              </a:rPr>
              <a:t>لمع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75">
                <a:latin typeface="Courier New"/>
                <a:cs typeface="Courier New"/>
              </a:rPr>
              <a:t>,</a:t>
            </a:r>
            <a:r>
              <a:rPr dirty="0" sz="1000" spc="-75">
                <a:latin typeface="Microsoft Sans Serif"/>
                <a:cs typeface="Microsoft Sans Serif"/>
              </a:rPr>
              <a:t>دنهلل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55">
                <a:latin typeface="Microsoft Sans Serif"/>
                <a:cs typeface="Microsoft Sans Serif"/>
              </a:rPr>
              <a:t>ةينورتكلإ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,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ةينورتكلإ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130">
                <a:latin typeface="Courier New"/>
                <a:cs typeface="Courier New"/>
              </a:rPr>
              <a:t>.</a:t>
            </a:r>
            <a:r>
              <a:rPr dirty="0" sz="1000" spc="-130">
                <a:latin typeface="Microsoft Sans Serif"/>
                <a:cs typeface="Microsoft Sans Serif"/>
              </a:rPr>
              <a:t>نييكيرملأل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100">
                <a:latin typeface="Microsoft Sans Serif"/>
                <a:cs typeface="Microsoft Sans Serif"/>
              </a:rPr>
              <a:t>،ةيكيرملأا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ةدحتملا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تايلاولا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95">
                <a:latin typeface="Microsoft Sans Serif"/>
                <a:cs typeface="Microsoft Sans Serif"/>
              </a:rPr>
              <a:t>نم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،نييكيرملأا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نينطاوملل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9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،ةريشأتلا</a:t>
            </a:r>
            <a:endParaRPr sz="1000">
              <a:latin typeface="Microsoft Sans Serif"/>
              <a:cs typeface="Microsoft Sans Serif"/>
            </a:endParaRPr>
          </a:p>
          <a:p>
            <a:pPr marL="90170" marR="50165" indent="1270">
              <a:lnSpc>
                <a:spcPts val="1130"/>
              </a:lnSpc>
              <a:spcBef>
                <a:spcPts val="10"/>
              </a:spcBef>
            </a:pPr>
            <a:r>
              <a:rPr dirty="0" sz="1000" spc="-45">
                <a:latin typeface="Microsoft Sans Serif"/>
                <a:cs typeface="Microsoft Sans Serif"/>
              </a:rPr>
              <a:t>ينطاومل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20">
                <a:latin typeface="Microsoft Sans Serif"/>
                <a:cs typeface="Microsoft Sans Serif"/>
              </a:rPr>
              <a:t>،نييدنكلا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نينطاوملل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125">
                <a:latin typeface="Microsoft Sans Serif"/>
                <a:cs typeface="Microsoft Sans Serif"/>
              </a:rPr>
              <a:t>،نييكيرملأا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نينطاوملل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200">
                <a:latin typeface="Microsoft Sans Serif"/>
                <a:cs typeface="Microsoft Sans Serif"/>
              </a:rPr>
              <a:t> </a:t>
            </a:r>
            <a:r>
              <a:rPr dirty="0" sz="1000" spc="-80">
                <a:latin typeface="Courier New"/>
                <a:cs typeface="Courier New"/>
              </a:rPr>
              <a:t>.</a:t>
            </a:r>
            <a:r>
              <a:rPr dirty="0" sz="1000" spc="-80">
                <a:latin typeface="Microsoft Sans Serif"/>
                <a:cs typeface="Microsoft Sans Serif"/>
              </a:rPr>
              <a:t>ةئراطلا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40">
                <a:latin typeface="Microsoft Sans Serif"/>
                <a:cs typeface="Microsoft Sans Serif"/>
              </a:rPr>
              <a:t>دنهلا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45">
                <a:latin typeface="Microsoft Sans Serif"/>
                <a:cs typeface="Microsoft Sans Serif"/>
              </a:rPr>
              <a:t>،ةلجاعلا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دنهلا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65">
                <a:latin typeface="Microsoft Sans Serif"/>
                <a:cs typeface="Microsoft Sans Serif"/>
              </a:rPr>
              <a:t>،نيينابايلا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نينطاوملل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95">
                <a:latin typeface="Microsoft Sans Serif"/>
                <a:cs typeface="Microsoft Sans Serif"/>
              </a:rPr>
              <a:t> </a:t>
            </a:r>
            <a:r>
              <a:rPr dirty="0" sz="1000" spc="-165">
                <a:latin typeface="Courier New"/>
                <a:cs typeface="Courier New"/>
              </a:rPr>
              <a:t>.</a:t>
            </a:r>
            <a:r>
              <a:rPr dirty="0" sz="1000" spc="-165">
                <a:latin typeface="Microsoft Sans Serif"/>
                <a:cs typeface="Microsoft Sans Serif"/>
              </a:rPr>
              <a:t>نييناطيربلا</a:t>
            </a:r>
            <a:r>
              <a:rPr dirty="0" sz="1000" spc="170">
                <a:latin typeface="Microsoft Sans Serif"/>
                <a:cs typeface="Microsoft Sans Serif"/>
              </a:rPr>
              <a:t> </a:t>
            </a:r>
            <a:r>
              <a:rPr dirty="0" sz="1000" spc="-90">
                <a:latin typeface="Microsoft Sans Serif"/>
                <a:cs typeface="Microsoft Sans Serif"/>
              </a:rPr>
              <a:t>نينطاوملل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6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50">
                <a:latin typeface="Microsoft Sans Serif"/>
                <a:cs typeface="Microsoft Sans Serif"/>
              </a:rPr>
              <a:t>،نييلارتسلأا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نينطاوملل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25">
                <a:latin typeface="Microsoft Sans Serif"/>
                <a:cs typeface="Microsoft Sans Serif"/>
              </a:rPr>
              <a:t>ةيدنه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،ادنليزوين</a:t>
            </a:r>
            <a:endParaRPr sz="1000">
              <a:latin typeface="Microsoft Sans Serif"/>
              <a:cs typeface="Microsoft Sans Serif"/>
            </a:endParaRPr>
          </a:p>
          <a:p>
            <a:pPr marL="13970" marR="205104" indent="76200">
              <a:lnSpc>
                <a:spcPts val="1130"/>
              </a:lnSpc>
              <a:spcBef>
                <a:spcPts val="10"/>
              </a:spcBef>
            </a:pPr>
            <a:r>
              <a:rPr dirty="0" sz="1000" spc="-95">
                <a:latin typeface="Microsoft Sans Serif"/>
                <a:cs typeface="Microsoft Sans Serif"/>
              </a:rPr>
              <a:t>نينطاوملل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75">
                <a:latin typeface="Microsoft Sans Serif"/>
                <a:cs typeface="Microsoft Sans Serif"/>
              </a:rPr>
              <a:t> </a:t>
            </a:r>
            <a:r>
              <a:rPr dirty="0" sz="1000" spc="-60">
                <a:latin typeface="Microsoft Sans Serif"/>
                <a:cs typeface="Microsoft Sans Serif"/>
              </a:rPr>
              <a:t>،كرامندلا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45">
                <a:latin typeface="Microsoft Sans Serif"/>
                <a:cs typeface="Microsoft Sans Serif"/>
              </a:rPr>
              <a:t>ينطاومل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05">
                <a:latin typeface="Microsoft Sans Serif"/>
                <a:cs typeface="Microsoft Sans Serif"/>
              </a:rPr>
              <a:t>،ناويات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45">
                <a:latin typeface="Microsoft Sans Serif"/>
                <a:cs typeface="Microsoft Sans Serif"/>
              </a:rPr>
              <a:t>ينطاومل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135">
                <a:latin typeface="Microsoft Sans Serif"/>
                <a:cs typeface="Microsoft Sans Serif"/>
              </a:rPr>
              <a:t>ةريشأتلا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30">
                <a:latin typeface="Microsoft Sans Serif"/>
                <a:cs typeface="Microsoft Sans Serif"/>
              </a:rPr>
              <a:t>،نييروكلا</a:t>
            </a:r>
            <a:r>
              <a:rPr dirty="0" sz="1000" spc="180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نينطاوملل</a:t>
            </a:r>
            <a:r>
              <a:rPr dirty="0" sz="1000" spc="185">
                <a:latin typeface="Microsoft Sans Serif"/>
                <a:cs typeface="Microsoft Sans Serif"/>
              </a:rPr>
              <a:t> </a:t>
            </a:r>
            <a:r>
              <a:rPr dirty="0" sz="1000" spc="-10">
                <a:latin typeface="Microsoft Sans Serif"/>
                <a:cs typeface="Microsoft Sans Serif"/>
              </a:rPr>
              <a:t>ةيدنهلا </a:t>
            </a:r>
            <a:r>
              <a:rPr dirty="0" sz="1000" spc="-175">
                <a:latin typeface="Microsoft Sans Serif"/>
                <a:cs typeface="Microsoft Sans Serif"/>
              </a:rPr>
              <a:t>نييرسيوسلا</a:t>
            </a:r>
            <a:r>
              <a:rPr dirty="0" sz="1000" spc="229">
                <a:latin typeface="Microsoft Sans Serif"/>
                <a:cs typeface="Microsoft Sans Serif"/>
              </a:rPr>
              <a:t> </a:t>
            </a:r>
            <a:r>
              <a:rPr dirty="0" sz="1000" spc="-95">
                <a:latin typeface="Microsoft Sans Serif"/>
                <a:cs typeface="Microsoft Sans Serif"/>
              </a:rPr>
              <a:t>نينطاوملل</a:t>
            </a:r>
            <a:r>
              <a:rPr dirty="0" sz="1000" spc="285">
                <a:latin typeface="Microsoft Sans Serif"/>
                <a:cs typeface="Microsoft Sans Serif"/>
              </a:rPr>
              <a:t> </a:t>
            </a:r>
            <a:r>
              <a:rPr dirty="0" sz="1000" spc="-70">
                <a:latin typeface="Microsoft Sans Serif"/>
                <a:cs typeface="Microsoft Sans Serif"/>
              </a:rPr>
              <a:t>ةيدنهلا</a:t>
            </a:r>
            <a:r>
              <a:rPr dirty="0" sz="1000" spc="275">
                <a:latin typeface="Microsoft Sans Serif"/>
                <a:cs typeface="Microsoft Sans Serif"/>
              </a:rPr>
              <a:t> </a:t>
            </a:r>
            <a:r>
              <a:rPr dirty="0" sz="1000" spc="-140">
                <a:latin typeface="Microsoft Sans Serif"/>
                <a:cs typeface="Microsoft Sans Serif"/>
              </a:rPr>
              <a:t>ةريشأتلا</a:t>
            </a:r>
            <a:r>
              <a:rPr dirty="0" sz="1000" spc="280">
                <a:latin typeface="Microsoft Sans Serif"/>
                <a:cs typeface="Microsoft Sans Serif"/>
              </a:rPr>
              <a:t> </a:t>
            </a:r>
            <a:r>
              <a:rPr dirty="0" sz="1000" spc="-170">
                <a:latin typeface="Microsoft Sans Serif"/>
                <a:cs typeface="Microsoft Sans Serif"/>
              </a:rPr>
              <a:t>،نييكيجلبلا</a:t>
            </a:r>
            <a:r>
              <a:rPr dirty="0" sz="1000" spc="-170">
                <a:latin typeface="Courier New"/>
                <a:cs typeface="Courier New"/>
              </a:rPr>
              <a:t>.</a:t>
            </a:r>
            <a:r>
              <a:rPr dirty="0" sz="1000" spc="-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india,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india</a:t>
            </a:r>
            <a:endParaRPr sz="1000">
              <a:latin typeface="Courier New"/>
              <a:cs typeface="Courier New"/>
            </a:endParaRPr>
          </a:p>
          <a:p>
            <a:pPr marL="12700" marR="53975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evisa,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application,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</a:t>
            </a:r>
            <a:endParaRPr sz="1000">
              <a:latin typeface="Courier New"/>
              <a:cs typeface="Courier New"/>
            </a:endParaRPr>
          </a:p>
          <a:p>
            <a:pPr marL="12700" marR="130175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medical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tourist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</a:t>
            </a:r>
            <a:endParaRPr sz="1000">
              <a:latin typeface="Courier New"/>
              <a:cs typeface="Courier New"/>
            </a:endParaRPr>
          </a:p>
          <a:p>
            <a:pPr marL="12700" marR="130175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business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tourist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medical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centre,</a:t>
            </a:r>
            <a:endParaRPr sz="1000">
              <a:latin typeface="Courier New"/>
              <a:cs typeface="Courier New"/>
            </a:endParaRPr>
          </a:p>
          <a:p>
            <a:pPr marL="12700" marR="130175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from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americans. </a:t>
            </a:r>
            <a:r>
              <a:rPr dirty="0" sz="1000">
                <a:latin typeface="Courier New"/>
                <a:cs typeface="Courier New"/>
              </a:rPr>
              <a:t>urgent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emergency.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</a:t>
            </a:r>
            <a:endParaRPr sz="1000">
              <a:latin typeface="Courier New"/>
              <a:cs typeface="Courier New"/>
            </a:endParaRPr>
          </a:p>
          <a:p>
            <a:pPr marL="12700" marR="511175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canada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new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zealand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for </a:t>
            </a:r>
            <a:r>
              <a:rPr dirty="0" sz="1000">
                <a:latin typeface="Courier New"/>
                <a:cs typeface="Courier New"/>
              </a:rPr>
              <a:t>australian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british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japan</a:t>
            </a:r>
            <a:endParaRPr sz="1000">
              <a:latin typeface="Courier New"/>
              <a:cs typeface="Courier New"/>
            </a:endParaRPr>
          </a:p>
          <a:p>
            <a:pPr marL="12700" marR="53975">
              <a:lnSpc>
                <a:spcPts val="1130"/>
              </a:lnSpc>
              <a:spcBef>
                <a:spcPts val="10"/>
              </a:spcBef>
            </a:pP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korea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taiwan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indian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denmark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belgian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swiss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115"/>
              </a:lnSpc>
            </a:pPr>
            <a:r>
              <a:rPr dirty="0" sz="1000" spc="-10">
                <a:latin typeface="Courier New"/>
                <a:cs typeface="Courier New"/>
              </a:rPr>
              <a:t>citizens.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2023-12-20T19:23:47Z</dcterms:created>
  <dcterms:modified xsi:type="dcterms:W3CDTF">2023-12-20T19:23:47Z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2023-12-20T00:00:00Z</vt:filetime>
  </property>
  <property fmtid="{D5CDD505-2E9C-101B-9397-08002B2CF9AE}" pid="3" name="Creator">
    <vt:lpwstr>Writer</vt:lpwstr>
  </property>
  <property fmtid="{D5CDD505-2E9C-101B-9397-08002B2CF9AE}" pid="4" name="LastSaved">
    <vt:filetime>2023-12-20T00:00:00Z</vt:filetime>
  </property>
  <property fmtid="{D5CDD505-2E9C-101B-9397-08002B2CF9AE}" pid="5" name="Producer">
    <vt:lpwstr>LibreOffice 7.4</vt:lpwstr>
  </property>
</Properties>
</file>