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7772400" cy="10058400"/>
  <p:notesSz cx="7772400" cy="100584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2930" y="3118104"/>
            <a:ext cx="6606540" cy="21122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5860" y="5632704"/>
            <a:ext cx="5440680" cy="251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88620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002786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620" y="402336"/>
            <a:ext cx="6995160" cy="16093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620" y="2313432"/>
            <a:ext cx="6995160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642616" y="9354312"/>
            <a:ext cx="2487168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88620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596128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mailto:info@indiavisa-online.org" TargetMode="External"/><Relationship Id="rId3" Type="http://schemas.openxmlformats.org/officeDocument/2006/relationships/hyperlink" Target="https://www.indian-visa-online.com/ar/visa/" TargetMode="External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670559" y="687069"/>
            <a:ext cx="6426200" cy="8538210"/>
          </a:xfrm>
          <a:prstGeom prst="rect">
            <a:avLst/>
          </a:prstGeom>
        </p:spPr>
        <p:txBody>
          <a:bodyPr wrap="square" lIns="0" tIns="20955" rIns="0" bIns="0" rtlCol="0" vert="horz">
            <a:spAutoFit/>
          </a:bodyPr>
          <a:lstStyle/>
          <a:p>
            <a:pPr algn="just" marL="50800" marR="43180">
              <a:lnSpc>
                <a:spcPct val="94600"/>
              </a:lnSpc>
              <a:spcBef>
                <a:spcPts val="165"/>
              </a:spcBef>
            </a:pPr>
            <a:r>
              <a:rPr dirty="0" sz="1000">
                <a:latin typeface="Courier New"/>
                <a:cs typeface="Courier New"/>
              </a:rPr>
              <a:t>Business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Name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: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FOR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JORDAN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CITIZENS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-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INDIAN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ELECTRONIC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Fast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and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Urgent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Indian </a:t>
            </a:r>
            <a:r>
              <a:rPr dirty="0" sz="1000">
                <a:latin typeface="Courier New"/>
                <a:cs typeface="Courier New"/>
              </a:rPr>
              <a:t>Government</a:t>
            </a:r>
            <a:r>
              <a:rPr dirty="0" sz="1000" spc="-8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8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-</a:t>
            </a:r>
            <a:r>
              <a:rPr dirty="0" sz="1000" spc="-8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Electronic</a:t>
            </a:r>
            <a:r>
              <a:rPr dirty="0" sz="1000" spc="-8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8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Indian</a:t>
            </a:r>
            <a:r>
              <a:rPr dirty="0" sz="1000" spc="-8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Application</a:t>
            </a:r>
            <a:r>
              <a:rPr dirty="0" sz="1000" spc="-8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Online</a:t>
            </a:r>
            <a:r>
              <a:rPr dirty="0" sz="1000" spc="-8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-</a:t>
            </a:r>
            <a:r>
              <a:rPr dirty="0" sz="1000" spc="465">
                <a:latin typeface="Courier New"/>
                <a:cs typeface="Courier New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يدنهلا</a:t>
            </a:r>
            <a:r>
              <a:rPr dirty="0" sz="1000" spc="250">
                <a:latin typeface="Microsoft Sans Serif"/>
                <a:cs typeface="Microsoft Sans Serif"/>
              </a:rPr>
              <a:t> </a:t>
            </a:r>
            <a:r>
              <a:rPr dirty="0" sz="1000" spc="-150">
                <a:latin typeface="Microsoft Sans Serif"/>
                <a:cs typeface="Microsoft Sans Serif"/>
              </a:rPr>
              <a:t>ةينورتكللإا</a:t>
            </a:r>
            <a:r>
              <a:rPr dirty="0" sz="1000" spc="250">
                <a:latin typeface="Microsoft Sans Serif"/>
                <a:cs typeface="Microsoft Sans Serif"/>
              </a:rPr>
              <a:t> </a:t>
            </a:r>
            <a:r>
              <a:rPr dirty="0" sz="1000" spc="-130">
                <a:latin typeface="Microsoft Sans Serif"/>
                <a:cs typeface="Microsoft Sans Serif"/>
              </a:rPr>
              <a:t>ةريشأتلا</a:t>
            </a:r>
            <a:r>
              <a:rPr dirty="0" sz="1000" spc="250">
                <a:latin typeface="Microsoft Sans Serif"/>
                <a:cs typeface="Microsoft Sans Serif"/>
              </a:rPr>
              <a:t> </a:t>
            </a:r>
            <a:r>
              <a:rPr dirty="0" sz="1000" spc="-25">
                <a:latin typeface="Microsoft Sans Serif"/>
                <a:cs typeface="Microsoft Sans Serif"/>
              </a:rPr>
              <a:t>بلط </a:t>
            </a:r>
            <a:r>
              <a:rPr dirty="0" sz="1000" spc="-125">
                <a:latin typeface="Microsoft Sans Serif"/>
                <a:cs typeface="Microsoft Sans Serif"/>
              </a:rPr>
              <a:t>تنرتنلإا</a:t>
            </a:r>
            <a:r>
              <a:rPr dirty="0" sz="1000" spc="155">
                <a:latin typeface="Microsoft Sans Serif"/>
                <a:cs typeface="Microsoft Sans Serif"/>
              </a:rPr>
              <a:t> </a:t>
            </a:r>
            <a:r>
              <a:rPr dirty="0" sz="1000" spc="-100">
                <a:latin typeface="Microsoft Sans Serif"/>
                <a:cs typeface="Microsoft Sans Serif"/>
              </a:rPr>
              <a:t>ربع</a:t>
            </a:r>
            <a:r>
              <a:rPr dirty="0" sz="1000" spc="150">
                <a:latin typeface="Microsoft Sans Serif"/>
                <a:cs typeface="Microsoft Sans Serif"/>
              </a:rPr>
              <a:t> </a:t>
            </a:r>
            <a:r>
              <a:rPr dirty="0" sz="1000" spc="-135">
                <a:latin typeface="Microsoft Sans Serif"/>
                <a:cs typeface="Microsoft Sans Serif"/>
              </a:rPr>
              <a:t>عيرسلاو</a:t>
            </a:r>
            <a:r>
              <a:rPr dirty="0" sz="1000" spc="155">
                <a:latin typeface="Microsoft Sans Serif"/>
                <a:cs typeface="Microsoft Sans Serif"/>
              </a:rPr>
              <a:t> </a:t>
            </a:r>
            <a:r>
              <a:rPr dirty="0" sz="1000" spc="-140">
                <a:latin typeface="Microsoft Sans Serif"/>
                <a:cs typeface="Microsoft Sans Serif"/>
              </a:rPr>
              <a:t>عيرسلا</a:t>
            </a:r>
            <a:r>
              <a:rPr dirty="0" sz="1000" spc="155">
                <a:latin typeface="Microsoft Sans Serif"/>
                <a:cs typeface="Microsoft Sans Serif"/>
              </a:rPr>
              <a:t> </a:t>
            </a:r>
            <a:r>
              <a:rPr dirty="0" sz="1000" spc="-10">
                <a:latin typeface="Microsoft Sans Serif"/>
                <a:cs typeface="Microsoft Sans Serif"/>
              </a:rPr>
              <a:t>يمسرلا</a:t>
            </a:r>
            <a:endParaRPr sz="1000">
              <a:latin typeface="Microsoft Sans Serif"/>
              <a:cs typeface="Microsoft Sans Serif"/>
            </a:endParaRPr>
          </a:p>
          <a:p>
            <a:pPr marL="50800" marR="195580">
              <a:lnSpc>
                <a:spcPct val="189200"/>
              </a:lnSpc>
              <a:tabLst>
                <a:tab pos="950594" algn="l"/>
              </a:tabLst>
            </a:pPr>
            <a:r>
              <a:rPr dirty="0" sz="1000">
                <a:latin typeface="Courier New"/>
                <a:cs typeface="Courier New"/>
              </a:rPr>
              <a:t>Address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: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No.7,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Fa'Eq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Halazon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St,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Between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5Th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And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6Th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Circle,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North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Abdoun,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Amman </a:t>
            </a:r>
            <a:r>
              <a:rPr dirty="0" sz="1000">
                <a:latin typeface="Courier New"/>
                <a:cs typeface="Courier New"/>
              </a:rPr>
              <a:t>Phone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 spc="-50">
                <a:latin typeface="Courier New"/>
                <a:cs typeface="Courier New"/>
              </a:rPr>
              <a:t>:</a:t>
            </a:r>
            <a:r>
              <a:rPr dirty="0" sz="1000">
                <a:latin typeface="Courier New"/>
                <a:cs typeface="Courier New"/>
              </a:rPr>
              <a:t>	+962-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6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-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593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-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20">
                <a:latin typeface="Courier New"/>
                <a:cs typeface="Courier New"/>
              </a:rPr>
              <a:t>2005</a:t>
            </a:r>
            <a:endParaRPr sz="1000">
              <a:latin typeface="Courier New"/>
              <a:cs typeface="Courier New"/>
            </a:endParaRPr>
          </a:p>
          <a:p>
            <a:pPr marL="50800">
              <a:lnSpc>
                <a:spcPct val="100000"/>
              </a:lnSpc>
              <a:spcBef>
                <a:spcPts val="1070"/>
              </a:spcBef>
            </a:pPr>
            <a:r>
              <a:rPr dirty="0" sz="1000">
                <a:latin typeface="Courier New"/>
                <a:cs typeface="Courier New"/>
              </a:rPr>
              <a:t>Email</a:t>
            </a:r>
            <a:r>
              <a:rPr dirty="0" sz="1000" spc="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:</a:t>
            </a:r>
            <a:r>
              <a:rPr dirty="0" sz="1000" spc="25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  <a:hlinkClick r:id="rId2"/>
              </a:rPr>
              <a:t>info@indiavisa-online.org</a:t>
            </a:r>
            <a:endParaRPr sz="1000">
              <a:latin typeface="Courier New"/>
              <a:cs typeface="Courier New"/>
            </a:endParaRPr>
          </a:p>
          <a:p>
            <a:pPr marL="50800" marR="2329180">
              <a:lnSpc>
                <a:spcPct val="189200"/>
              </a:lnSpc>
            </a:pPr>
            <a:r>
              <a:rPr dirty="0" sz="1000">
                <a:latin typeface="Courier New"/>
                <a:cs typeface="Courier New"/>
              </a:rPr>
              <a:t>Website</a:t>
            </a:r>
            <a:r>
              <a:rPr dirty="0" sz="1000" spc="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:</a:t>
            </a:r>
            <a:r>
              <a:rPr dirty="0" sz="1000" spc="40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  <a:hlinkClick r:id="rId3"/>
              </a:rPr>
              <a:t>https://www.indian-visa-online.com/ar/visa/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Category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: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Electronic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 spc="-20">
                <a:latin typeface="Courier New"/>
                <a:cs typeface="Courier New"/>
              </a:rPr>
              <a:t>Visa</a:t>
            </a:r>
            <a:endParaRPr sz="1000">
              <a:latin typeface="Courier New"/>
              <a:cs typeface="Courier New"/>
            </a:endParaRPr>
          </a:p>
          <a:p>
            <a:pPr marL="50800" marR="4462780">
              <a:lnSpc>
                <a:spcPct val="189200"/>
              </a:lnSpc>
            </a:pPr>
            <a:r>
              <a:rPr dirty="0" sz="1000">
                <a:latin typeface="Courier New"/>
                <a:cs typeface="Courier New"/>
              </a:rPr>
              <a:t>Business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Hours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: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24/7/365 </a:t>
            </a:r>
            <a:r>
              <a:rPr dirty="0" sz="1000">
                <a:latin typeface="Courier New"/>
                <a:cs typeface="Courier New"/>
              </a:rPr>
              <a:t>Business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Logo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: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Attached</a:t>
            </a:r>
            <a:endParaRPr sz="1000">
              <a:latin typeface="Courier New"/>
              <a:cs typeface="Courier New"/>
            </a:endParaRPr>
          </a:p>
          <a:p>
            <a:pPr marL="50800">
              <a:lnSpc>
                <a:spcPct val="100000"/>
              </a:lnSpc>
              <a:spcBef>
                <a:spcPts val="1065"/>
              </a:spcBef>
              <a:tabLst>
                <a:tab pos="3479165" algn="l"/>
              </a:tabLst>
            </a:pPr>
            <a:r>
              <a:rPr dirty="0" sz="1000">
                <a:latin typeface="Courier New"/>
                <a:cs typeface="Courier New"/>
              </a:rPr>
              <a:t>Owner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/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Official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Contact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Name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:Chander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 spc="-20">
                <a:latin typeface="Courier New"/>
                <a:cs typeface="Courier New"/>
              </a:rPr>
              <a:t>Mali</a:t>
            </a:r>
            <a:r>
              <a:rPr dirty="0" sz="1000">
                <a:latin typeface="Courier New"/>
                <a:cs typeface="Courier New"/>
              </a:rPr>
              <a:t>	</a:t>
            </a:r>
            <a:r>
              <a:rPr dirty="0" sz="1000" spc="-10">
                <a:latin typeface="Courier New"/>
                <a:cs typeface="Courier New"/>
              </a:rPr>
              <a:t>Chowdhary</a:t>
            </a:r>
            <a:endParaRPr sz="1000">
              <a:latin typeface="Courier New"/>
              <a:cs typeface="Courier New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000">
              <a:latin typeface="Courier New"/>
              <a:cs typeface="Courier New"/>
            </a:endParaRPr>
          </a:p>
          <a:p>
            <a:pPr marL="128270" marR="103505" indent="-77470">
              <a:lnSpc>
                <a:spcPct val="94600"/>
              </a:lnSpc>
            </a:pPr>
            <a:r>
              <a:rPr dirty="0" sz="1000">
                <a:latin typeface="Courier New"/>
                <a:cs typeface="Courier New"/>
              </a:rPr>
              <a:t>Description</a:t>
            </a:r>
            <a:r>
              <a:rPr dirty="0" sz="1000" spc="-114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:</a:t>
            </a:r>
            <a:r>
              <a:rPr dirty="0" sz="1000" spc="-100">
                <a:latin typeface="Courier New"/>
                <a:cs typeface="Courier New"/>
              </a:rPr>
              <a:t> </a:t>
            </a:r>
            <a:r>
              <a:rPr dirty="0" sz="1000" spc="65">
                <a:latin typeface="Microsoft Sans Serif"/>
                <a:cs typeface="Microsoft Sans Serif"/>
              </a:rPr>
              <a:t>اذه</a:t>
            </a:r>
            <a:r>
              <a:rPr dirty="0" sz="1000" spc="204">
                <a:latin typeface="Microsoft Sans Serif"/>
                <a:cs typeface="Microsoft Sans Serif"/>
              </a:rPr>
              <a:t> </a:t>
            </a:r>
            <a:r>
              <a:rPr dirty="0" sz="1000" spc="-25">
                <a:latin typeface="Microsoft Sans Serif"/>
                <a:cs typeface="Microsoft Sans Serif"/>
              </a:rPr>
              <a:t>ناكو</a:t>
            </a:r>
            <a:r>
              <a:rPr dirty="0" sz="1000" spc="225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Courier New"/>
                <a:cs typeface="Courier New"/>
              </a:rPr>
              <a:t>.2014</a:t>
            </a:r>
            <a:r>
              <a:rPr dirty="0" sz="1000" spc="-105">
                <a:latin typeface="Courier New"/>
                <a:cs typeface="Courier New"/>
              </a:rPr>
              <a:t> </a:t>
            </a:r>
            <a:r>
              <a:rPr dirty="0" sz="1000" spc="55">
                <a:latin typeface="Microsoft Sans Serif"/>
                <a:cs typeface="Microsoft Sans Serif"/>
              </a:rPr>
              <a:t>ماع</a:t>
            </a:r>
            <a:r>
              <a:rPr dirty="0" sz="1000" spc="210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ذنم</a:t>
            </a:r>
            <a:r>
              <a:rPr dirty="0" sz="1000" spc="220">
                <a:latin typeface="Microsoft Sans Serif"/>
                <a:cs typeface="Microsoft Sans Serif"/>
              </a:rPr>
              <a:t> </a:t>
            </a:r>
            <a:r>
              <a:rPr dirty="0" sz="1000" spc="-120">
                <a:latin typeface="Microsoft Sans Serif"/>
                <a:cs typeface="Microsoft Sans Serif"/>
              </a:rPr>
              <a:t>ةعيرسلا</a:t>
            </a:r>
            <a:r>
              <a:rPr dirty="0" sz="1000" spc="210">
                <a:latin typeface="Microsoft Sans Serif"/>
                <a:cs typeface="Microsoft Sans Serif"/>
              </a:rPr>
              <a:t> </a:t>
            </a:r>
            <a:r>
              <a:rPr dirty="0" sz="1000" spc="-70">
                <a:latin typeface="Microsoft Sans Serif"/>
                <a:cs typeface="Microsoft Sans Serif"/>
              </a:rPr>
              <a:t>تاقفاوملا</a:t>
            </a:r>
            <a:r>
              <a:rPr dirty="0" sz="1000" spc="215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ىلع</a:t>
            </a:r>
            <a:r>
              <a:rPr dirty="0" sz="1000" spc="215">
                <a:latin typeface="Microsoft Sans Serif"/>
                <a:cs typeface="Microsoft Sans Serif"/>
              </a:rPr>
              <a:t> </a:t>
            </a:r>
            <a:r>
              <a:rPr dirty="0" sz="1000" spc="-125">
                <a:latin typeface="Microsoft Sans Serif"/>
                <a:cs typeface="Microsoft Sans Serif"/>
              </a:rPr>
              <a:t>لوصحلل</a:t>
            </a:r>
            <a:r>
              <a:rPr dirty="0" sz="1000" spc="225">
                <a:latin typeface="Microsoft Sans Serif"/>
                <a:cs typeface="Microsoft Sans Serif"/>
              </a:rPr>
              <a:t> </a:t>
            </a:r>
            <a:r>
              <a:rPr dirty="0" sz="1000" spc="-155">
                <a:latin typeface="Microsoft Sans Serif"/>
                <a:cs typeface="Microsoft Sans Serif"/>
              </a:rPr>
              <a:t>ةينورتكللإا</a:t>
            </a:r>
            <a:r>
              <a:rPr dirty="0" sz="1000" spc="215">
                <a:latin typeface="Microsoft Sans Serif"/>
                <a:cs typeface="Microsoft Sans Serif"/>
              </a:rPr>
              <a:t> </a:t>
            </a:r>
            <a:r>
              <a:rPr dirty="0" sz="1000" spc="-135">
                <a:latin typeface="Microsoft Sans Serif"/>
                <a:cs typeface="Microsoft Sans Serif"/>
              </a:rPr>
              <a:t>ةريشأتلا</a:t>
            </a:r>
            <a:r>
              <a:rPr dirty="0" sz="1000" spc="220">
                <a:latin typeface="Microsoft Sans Serif"/>
                <a:cs typeface="Microsoft Sans Serif"/>
              </a:rPr>
              <a:t> </a:t>
            </a:r>
            <a:r>
              <a:rPr dirty="0" sz="1000" spc="-70">
                <a:latin typeface="Microsoft Sans Serif"/>
                <a:cs typeface="Microsoft Sans Serif"/>
              </a:rPr>
              <a:t>ةيدنهلا</a:t>
            </a:r>
            <a:r>
              <a:rPr dirty="0" sz="1000" spc="215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ةموكحلا</a:t>
            </a:r>
            <a:r>
              <a:rPr dirty="0" sz="1000" spc="220">
                <a:latin typeface="Microsoft Sans Serif"/>
                <a:cs typeface="Microsoft Sans Serif"/>
              </a:rPr>
              <a:t> </a:t>
            </a:r>
            <a:r>
              <a:rPr dirty="0" sz="1000" spc="-20">
                <a:latin typeface="Microsoft Sans Serif"/>
                <a:cs typeface="Microsoft Sans Serif"/>
              </a:rPr>
              <a:t>تمدق </a:t>
            </a:r>
            <a:r>
              <a:rPr dirty="0" sz="1000" spc="-135">
                <a:latin typeface="Microsoft Sans Serif"/>
                <a:cs typeface="Microsoft Sans Serif"/>
              </a:rPr>
              <a:t>ةريشأت</a:t>
            </a:r>
            <a:r>
              <a:rPr dirty="0" sz="1000" spc="180">
                <a:latin typeface="Microsoft Sans Serif"/>
                <a:cs typeface="Microsoft Sans Serif"/>
              </a:rPr>
              <a:t> </a:t>
            </a:r>
            <a:r>
              <a:rPr dirty="0" sz="1000" spc="95">
                <a:latin typeface="Microsoft Sans Serif"/>
                <a:cs typeface="Microsoft Sans Serif"/>
              </a:rPr>
              <a:t>نم</a:t>
            </a:r>
            <a:r>
              <a:rPr dirty="0" sz="1000" spc="229">
                <a:latin typeface="Microsoft Sans Serif"/>
                <a:cs typeface="Microsoft Sans Serif"/>
              </a:rPr>
              <a:t> </a:t>
            </a:r>
            <a:r>
              <a:rPr dirty="0" sz="1000" spc="-30">
                <a:latin typeface="Microsoft Sans Serif"/>
                <a:cs typeface="Microsoft Sans Serif"/>
              </a:rPr>
              <a:t>عاونأ</a:t>
            </a:r>
            <a:r>
              <a:rPr dirty="0" sz="1000" spc="225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ةسمخ</a:t>
            </a:r>
            <a:r>
              <a:rPr dirty="0" sz="1000" spc="225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كانه</a:t>
            </a:r>
            <a:r>
              <a:rPr dirty="0" sz="1000" spc="229">
                <a:latin typeface="Microsoft Sans Serif"/>
                <a:cs typeface="Microsoft Sans Serif"/>
              </a:rPr>
              <a:t> </a:t>
            </a:r>
            <a:r>
              <a:rPr dirty="0" sz="1000" spc="-80">
                <a:latin typeface="Courier New"/>
                <a:cs typeface="Courier New"/>
              </a:rPr>
              <a:t>.</a:t>
            </a:r>
            <a:r>
              <a:rPr dirty="0" sz="1000" spc="-80">
                <a:latin typeface="Microsoft Sans Serif"/>
                <a:cs typeface="Microsoft Sans Serif"/>
              </a:rPr>
              <a:t>ةيسنج</a:t>
            </a:r>
            <a:r>
              <a:rPr dirty="0" sz="1000" spc="229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Courier New"/>
                <a:cs typeface="Courier New"/>
              </a:rPr>
              <a:t>166</a:t>
            </a:r>
            <a:r>
              <a:rPr dirty="0" sz="1000" spc="-95">
                <a:latin typeface="Courier New"/>
                <a:cs typeface="Courier New"/>
              </a:rPr>
              <a:t> </a:t>
            </a:r>
            <a:r>
              <a:rPr dirty="0" sz="1000" spc="95">
                <a:latin typeface="Microsoft Sans Serif"/>
                <a:cs typeface="Microsoft Sans Serif"/>
              </a:rPr>
              <a:t>نم</a:t>
            </a:r>
            <a:r>
              <a:rPr dirty="0" sz="1000" spc="225">
                <a:latin typeface="Microsoft Sans Serif"/>
                <a:cs typeface="Microsoft Sans Serif"/>
              </a:rPr>
              <a:t> </a:t>
            </a:r>
            <a:r>
              <a:rPr dirty="0" sz="1000" spc="-145">
                <a:latin typeface="Microsoft Sans Serif"/>
                <a:cs typeface="Microsoft Sans Serif"/>
              </a:rPr>
              <a:t>رثكأ</a:t>
            </a:r>
            <a:r>
              <a:rPr dirty="0" sz="1000" spc="229">
                <a:latin typeface="Microsoft Sans Serif"/>
                <a:cs typeface="Microsoft Sans Serif"/>
              </a:rPr>
              <a:t> </a:t>
            </a:r>
            <a:r>
              <a:rPr dirty="0" sz="1000" spc="-80">
                <a:latin typeface="Microsoft Sans Serif"/>
                <a:cs typeface="Microsoft Sans Serif"/>
              </a:rPr>
              <a:t>لمشيل</a:t>
            </a:r>
            <a:r>
              <a:rPr dirty="0" sz="1000" spc="229">
                <a:latin typeface="Microsoft Sans Serif"/>
                <a:cs typeface="Microsoft Sans Serif"/>
              </a:rPr>
              <a:t> </a:t>
            </a:r>
            <a:r>
              <a:rPr dirty="0" sz="1000" spc="-145">
                <a:latin typeface="Microsoft Sans Serif"/>
                <a:cs typeface="Microsoft Sans Serif"/>
              </a:rPr>
              <a:t>هعيسوت</a:t>
            </a:r>
            <a:r>
              <a:rPr dirty="0" sz="1000" spc="225">
                <a:latin typeface="Microsoft Sans Serif"/>
                <a:cs typeface="Microsoft Sans Serif"/>
              </a:rPr>
              <a:t> </a:t>
            </a:r>
            <a:r>
              <a:rPr dirty="0" sz="1000" spc="-85">
                <a:latin typeface="Microsoft Sans Serif"/>
                <a:cs typeface="Microsoft Sans Serif"/>
              </a:rPr>
              <a:t>مت</a:t>
            </a:r>
            <a:r>
              <a:rPr dirty="0" sz="1000" spc="225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نلآا</a:t>
            </a:r>
            <a:r>
              <a:rPr dirty="0" sz="1000" spc="229">
                <a:latin typeface="Microsoft Sans Serif"/>
                <a:cs typeface="Microsoft Sans Serif"/>
              </a:rPr>
              <a:t> </a:t>
            </a:r>
            <a:r>
              <a:rPr dirty="0" sz="1000" spc="-55">
                <a:latin typeface="Microsoft Sans Serif"/>
                <a:cs typeface="Microsoft Sans Serif"/>
              </a:rPr>
              <a:t>نكلو</a:t>
            </a:r>
            <a:r>
              <a:rPr dirty="0" sz="1000" spc="225">
                <a:latin typeface="Microsoft Sans Serif"/>
                <a:cs typeface="Microsoft Sans Serif"/>
              </a:rPr>
              <a:t> </a:t>
            </a:r>
            <a:r>
              <a:rPr dirty="0" sz="1000" spc="-95">
                <a:latin typeface="Microsoft Sans Serif"/>
                <a:cs typeface="Microsoft Sans Serif"/>
              </a:rPr>
              <a:t>،نادلبلا</a:t>
            </a:r>
            <a:r>
              <a:rPr dirty="0" sz="1000" spc="220">
                <a:latin typeface="Microsoft Sans Serif"/>
                <a:cs typeface="Microsoft Sans Serif"/>
              </a:rPr>
              <a:t> </a:t>
            </a:r>
            <a:r>
              <a:rPr dirty="0" sz="1000" spc="95">
                <a:latin typeface="Microsoft Sans Serif"/>
                <a:cs typeface="Microsoft Sans Serif"/>
              </a:rPr>
              <a:t>نم</a:t>
            </a:r>
            <a:r>
              <a:rPr dirty="0" sz="1000" spc="225">
                <a:latin typeface="Microsoft Sans Serif"/>
                <a:cs typeface="Microsoft Sans Serif"/>
              </a:rPr>
              <a:t> </a:t>
            </a:r>
            <a:r>
              <a:rPr dirty="0" sz="1000" spc="-125">
                <a:latin typeface="Microsoft Sans Serif"/>
                <a:cs typeface="Microsoft Sans Serif"/>
              </a:rPr>
              <a:t>ليلق</a:t>
            </a:r>
            <a:r>
              <a:rPr dirty="0" sz="1000" spc="225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ددع</a:t>
            </a:r>
            <a:r>
              <a:rPr dirty="0" sz="1000" spc="225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ىلع</a:t>
            </a:r>
            <a:r>
              <a:rPr dirty="0" sz="1000" spc="220">
                <a:latin typeface="Microsoft Sans Serif"/>
                <a:cs typeface="Microsoft Sans Serif"/>
              </a:rPr>
              <a:t> </a:t>
            </a:r>
            <a:r>
              <a:rPr dirty="0" sz="1000" spc="-335">
                <a:latin typeface="Microsoft Sans Serif"/>
                <a:cs typeface="Microsoft Sans Serif"/>
              </a:rPr>
              <a:t>رصتقي</a:t>
            </a:r>
            <a:r>
              <a:rPr dirty="0" sz="1000" spc="270">
                <a:latin typeface="Microsoft Sans Serif"/>
                <a:cs typeface="Microsoft Sans Serif"/>
              </a:rPr>
              <a:t> </a:t>
            </a:r>
            <a:r>
              <a:rPr dirty="0" sz="1000" spc="-85">
                <a:latin typeface="Microsoft Sans Serif"/>
                <a:cs typeface="Microsoft Sans Serif"/>
              </a:rPr>
              <a:t>ليهستلا</a:t>
            </a:r>
            <a:r>
              <a:rPr dirty="0" sz="1000" spc="500">
                <a:latin typeface="Microsoft Sans Serif"/>
                <a:cs typeface="Microsoft Sans Serif"/>
              </a:rPr>
              <a:t> </a:t>
            </a:r>
            <a:r>
              <a:rPr dirty="0" sz="1000" spc="-125">
                <a:latin typeface="Microsoft Sans Serif"/>
                <a:cs typeface="Microsoft Sans Serif"/>
              </a:rPr>
              <a:t>تنرتنلإا</a:t>
            </a:r>
            <a:r>
              <a:rPr dirty="0" sz="1000" spc="160">
                <a:latin typeface="Microsoft Sans Serif"/>
                <a:cs typeface="Microsoft Sans Serif"/>
              </a:rPr>
              <a:t> </a:t>
            </a:r>
            <a:r>
              <a:rPr dirty="0" sz="1000" spc="-100">
                <a:latin typeface="Microsoft Sans Serif"/>
                <a:cs typeface="Microsoft Sans Serif"/>
              </a:rPr>
              <a:t>ربع</a:t>
            </a:r>
            <a:r>
              <a:rPr dirty="0" sz="1000" spc="155">
                <a:latin typeface="Microsoft Sans Serif"/>
                <a:cs typeface="Microsoft Sans Serif"/>
              </a:rPr>
              <a:t> </a:t>
            </a:r>
            <a:r>
              <a:rPr dirty="0" sz="1000" spc="-30">
                <a:latin typeface="Microsoft Sans Serif"/>
                <a:cs typeface="Microsoft Sans Serif"/>
              </a:rPr>
              <a:t>جذومنلا</a:t>
            </a:r>
            <a:r>
              <a:rPr dirty="0" sz="1000" spc="170">
                <a:latin typeface="Microsoft Sans Serif"/>
                <a:cs typeface="Microsoft Sans Serif"/>
              </a:rPr>
              <a:t> </a:t>
            </a:r>
            <a:r>
              <a:rPr dirty="0" sz="1000" spc="-175">
                <a:latin typeface="Microsoft Sans Serif"/>
                <a:cs typeface="Microsoft Sans Serif"/>
              </a:rPr>
              <a:t>قرغتسي</a:t>
            </a:r>
            <a:r>
              <a:rPr dirty="0" sz="1000" spc="180">
                <a:latin typeface="Microsoft Sans Serif"/>
                <a:cs typeface="Microsoft Sans Serif"/>
              </a:rPr>
              <a:t> </a:t>
            </a:r>
            <a:r>
              <a:rPr dirty="0" sz="1000" spc="-125">
                <a:latin typeface="Courier New"/>
                <a:cs typeface="Courier New"/>
              </a:rPr>
              <a:t>.</a:t>
            </a:r>
            <a:r>
              <a:rPr dirty="0" sz="1000" spc="-125">
                <a:latin typeface="Microsoft Sans Serif"/>
                <a:cs typeface="Microsoft Sans Serif"/>
              </a:rPr>
              <a:t>ةيبطلا</a:t>
            </a:r>
            <a:r>
              <a:rPr dirty="0" sz="1000" spc="165">
                <a:latin typeface="Microsoft Sans Serif"/>
                <a:cs typeface="Microsoft Sans Serif"/>
              </a:rPr>
              <a:t> </a:t>
            </a:r>
            <a:r>
              <a:rPr dirty="0" sz="1000" spc="-160">
                <a:latin typeface="Microsoft Sans Serif"/>
                <a:cs typeface="Microsoft Sans Serif"/>
              </a:rPr>
              <a:t>ةفيضملاو</a:t>
            </a:r>
            <a:r>
              <a:rPr dirty="0" sz="1000" spc="170">
                <a:latin typeface="Microsoft Sans Serif"/>
                <a:cs typeface="Microsoft Sans Serif"/>
              </a:rPr>
              <a:t> </a:t>
            </a:r>
            <a:r>
              <a:rPr dirty="0" sz="1000" spc="-125">
                <a:latin typeface="Microsoft Sans Serif"/>
                <a:cs typeface="Microsoft Sans Serif"/>
              </a:rPr>
              <a:t>،ةيبطلاو</a:t>
            </a:r>
            <a:r>
              <a:rPr dirty="0" sz="1000" spc="170">
                <a:latin typeface="Microsoft Sans Serif"/>
                <a:cs typeface="Microsoft Sans Serif"/>
              </a:rPr>
              <a:t> </a:t>
            </a:r>
            <a:r>
              <a:rPr dirty="0" sz="1000" spc="-80">
                <a:latin typeface="Microsoft Sans Serif"/>
                <a:cs typeface="Microsoft Sans Serif"/>
              </a:rPr>
              <a:t>،ةحايسلاو</a:t>
            </a:r>
            <a:r>
              <a:rPr dirty="0" sz="1000" spc="170">
                <a:latin typeface="Microsoft Sans Serif"/>
                <a:cs typeface="Microsoft Sans Serif"/>
              </a:rPr>
              <a:t> </a:t>
            </a:r>
            <a:r>
              <a:rPr dirty="0" sz="1000" spc="-105">
                <a:latin typeface="Microsoft Sans Serif"/>
                <a:cs typeface="Microsoft Sans Serif"/>
              </a:rPr>
              <a:t>،ةيراجتلا</a:t>
            </a:r>
            <a:r>
              <a:rPr dirty="0" sz="1000" spc="160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لامعلأاو</a:t>
            </a:r>
            <a:r>
              <a:rPr dirty="0" sz="1000" spc="170">
                <a:latin typeface="Microsoft Sans Serif"/>
                <a:cs typeface="Microsoft Sans Serif"/>
              </a:rPr>
              <a:t> </a:t>
            </a:r>
            <a:r>
              <a:rPr dirty="0" sz="1000" spc="-40">
                <a:latin typeface="Microsoft Sans Serif"/>
                <a:cs typeface="Microsoft Sans Serif"/>
              </a:rPr>
              <a:t>،تارمتؤملا</a:t>
            </a:r>
            <a:r>
              <a:rPr dirty="0" sz="1000" spc="160">
                <a:latin typeface="Microsoft Sans Serif"/>
                <a:cs typeface="Microsoft Sans Serif"/>
              </a:rPr>
              <a:t> </a:t>
            </a:r>
            <a:r>
              <a:rPr dirty="0" sz="1000" spc="-135">
                <a:latin typeface="Microsoft Sans Serif"/>
                <a:cs typeface="Microsoft Sans Serif"/>
              </a:rPr>
              <a:t>ةريشأت</a:t>
            </a:r>
            <a:r>
              <a:rPr dirty="0" sz="1000" spc="170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لثم</a:t>
            </a:r>
            <a:r>
              <a:rPr dirty="0" sz="1000" spc="170">
                <a:latin typeface="Microsoft Sans Serif"/>
                <a:cs typeface="Microsoft Sans Serif"/>
              </a:rPr>
              <a:t> </a:t>
            </a:r>
            <a:r>
              <a:rPr dirty="0" sz="1000" spc="-155">
                <a:latin typeface="Microsoft Sans Serif"/>
                <a:cs typeface="Microsoft Sans Serif"/>
              </a:rPr>
              <a:t>ةينورتكللإا</a:t>
            </a:r>
            <a:r>
              <a:rPr dirty="0" sz="1000" spc="170">
                <a:latin typeface="Microsoft Sans Serif"/>
                <a:cs typeface="Microsoft Sans Serif"/>
              </a:rPr>
              <a:t> </a:t>
            </a:r>
            <a:r>
              <a:rPr dirty="0" sz="1000" spc="-10">
                <a:latin typeface="Microsoft Sans Serif"/>
                <a:cs typeface="Microsoft Sans Serif"/>
              </a:rPr>
              <a:t>دنهلا</a:t>
            </a:r>
            <a:endParaRPr sz="1000">
              <a:latin typeface="Microsoft Sans Serif"/>
              <a:cs typeface="Microsoft Sans Serif"/>
            </a:endParaRPr>
          </a:p>
          <a:p>
            <a:pPr marL="128270" marR="140970" indent="-1270">
              <a:lnSpc>
                <a:spcPts val="1140"/>
              </a:lnSpc>
              <a:spcBef>
                <a:spcPts val="15"/>
              </a:spcBef>
            </a:pPr>
            <a:r>
              <a:rPr dirty="0" sz="1000">
                <a:latin typeface="Courier New"/>
                <a:cs typeface="Courier New"/>
              </a:rPr>
              <a:t>2</a:t>
            </a:r>
            <a:r>
              <a:rPr dirty="0" sz="1000" spc="-150">
                <a:latin typeface="Courier New"/>
                <a:cs typeface="Courier New"/>
              </a:rPr>
              <a:t> </a:t>
            </a:r>
            <a:r>
              <a:rPr dirty="0" sz="1000" spc="-85">
                <a:latin typeface="Microsoft Sans Serif"/>
                <a:cs typeface="Microsoft Sans Serif"/>
              </a:rPr>
              <a:t>دنهلل</a:t>
            </a:r>
            <a:r>
              <a:rPr dirty="0" sz="1000" spc="180">
                <a:latin typeface="Microsoft Sans Serif"/>
                <a:cs typeface="Microsoft Sans Serif"/>
              </a:rPr>
              <a:t> </a:t>
            </a:r>
            <a:r>
              <a:rPr dirty="0" sz="1000" spc="-155">
                <a:latin typeface="Microsoft Sans Serif"/>
                <a:cs typeface="Microsoft Sans Serif"/>
              </a:rPr>
              <a:t>ةينورتكللإا</a:t>
            </a:r>
            <a:r>
              <a:rPr dirty="0" sz="1000" spc="175">
                <a:latin typeface="Microsoft Sans Serif"/>
                <a:cs typeface="Microsoft Sans Serif"/>
              </a:rPr>
              <a:t> </a:t>
            </a:r>
            <a:r>
              <a:rPr dirty="0" sz="1000" spc="-135">
                <a:latin typeface="Microsoft Sans Serif"/>
                <a:cs typeface="Microsoft Sans Serif"/>
              </a:rPr>
              <a:t>ةريشأتلا</a:t>
            </a:r>
            <a:r>
              <a:rPr dirty="0" sz="1000" spc="180">
                <a:latin typeface="Microsoft Sans Serif"/>
                <a:cs typeface="Microsoft Sans Serif"/>
              </a:rPr>
              <a:t> </a:t>
            </a:r>
            <a:r>
              <a:rPr dirty="0" sz="1000" spc="-75">
                <a:latin typeface="Microsoft Sans Serif"/>
                <a:cs typeface="Microsoft Sans Serif"/>
              </a:rPr>
              <a:t>ملاتسا</a:t>
            </a:r>
            <a:r>
              <a:rPr dirty="0" sz="1000" spc="175">
                <a:latin typeface="Microsoft Sans Serif"/>
                <a:cs typeface="Microsoft Sans Serif"/>
              </a:rPr>
              <a:t> </a:t>
            </a:r>
            <a:r>
              <a:rPr dirty="0" sz="1000" spc="-175">
                <a:latin typeface="Microsoft Sans Serif"/>
                <a:cs typeface="Microsoft Sans Serif"/>
              </a:rPr>
              <a:t>قرغتسي</a:t>
            </a:r>
            <a:r>
              <a:rPr dirty="0" sz="1000" spc="175">
                <a:latin typeface="Microsoft Sans Serif"/>
                <a:cs typeface="Microsoft Sans Serif"/>
              </a:rPr>
              <a:t> </a:t>
            </a:r>
            <a:r>
              <a:rPr dirty="0" sz="1000" spc="-150">
                <a:latin typeface="Microsoft Sans Serif"/>
                <a:cs typeface="Microsoft Sans Serif"/>
              </a:rPr>
              <a:t>،عفدلاب</a:t>
            </a:r>
            <a:r>
              <a:rPr dirty="0" sz="1000" spc="170">
                <a:latin typeface="Microsoft Sans Serif"/>
                <a:cs typeface="Microsoft Sans Serif"/>
              </a:rPr>
              <a:t> </a:t>
            </a:r>
            <a:r>
              <a:rPr dirty="0" sz="1000" spc="-50">
                <a:latin typeface="Microsoft Sans Serif"/>
                <a:cs typeface="Microsoft Sans Serif"/>
              </a:rPr>
              <a:t>كمايق</a:t>
            </a:r>
            <a:r>
              <a:rPr dirty="0" sz="1000" spc="175">
                <a:latin typeface="Microsoft Sans Serif"/>
                <a:cs typeface="Microsoft Sans Serif"/>
              </a:rPr>
              <a:t> </a:t>
            </a:r>
            <a:r>
              <a:rPr dirty="0" sz="1000" spc="-30">
                <a:latin typeface="Microsoft Sans Serif"/>
                <a:cs typeface="Microsoft Sans Serif"/>
              </a:rPr>
              <a:t>درجمب</a:t>
            </a:r>
            <a:r>
              <a:rPr dirty="0" sz="1000" spc="195">
                <a:latin typeface="Microsoft Sans Serif"/>
                <a:cs typeface="Microsoft Sans Serif"/>
              </a:rPr>
              <a:t> </a:t>
            </a:r>
            <a:r>
              <a:rPr dirty="0" sz="1000" spc="-55">
                <a:latin typeface="Courier New"/>
                <a:cs typeface="Courier New"/>
              </a:rPr>
              <a:t>.</a:t>
            </a:r>
            <a:r>
              <a:rPr dirty="0" sz="1000" spc="-55">
                <a:latin typeface="Microsoft Sans Serif"/>
                <a:cs typeface="Microsoft Sans Serif"/>
              </a:rPr>
              <a:t>هلامكلإ</a:t>
            </a:r>
            <a:r>
              <a:rPr dirty="0" sz="1000" spc="175">
                <a:latin typeface="Microsoft Sans Serif"/>
                <a:cs typeface="Microsoft Sans Serif"/>
              </a:rPr>
              <a:t> </a:t>
            </a:r>
            <a:r>
              <a:rPr dirty="0" sz="1000" spc="-185">
                <a:latin typeface="Microsoft Sans Serif"/>
                <a:cs typeface="Microsoft Sans Serif"/>
              </a:rPr>
              <a:t>طقف</a:t>
            </a:r>
            <a:r>
              <a:rPr dirty="0" sz="1000" spc="175">
                <a:latin typeface="Microsoft Sans Serif"/>
                <a:cs typeface="Microsoft Sans Serif"/>
              </a:rPr>
              <a:t> </a:t>
            </a:r>
            <a:r>
              <a:rPr dirty="0" sz="1000" spc="-195">
                <a:latin typeface="Microsoft Sans Serif"/>
                <a:cs typeface="Microsoft Sans Serif"/>
              </a:rPr>
              <a:t>نيتقيقد</a:t>
            </a:r>
            <a:r>
              <a:rPr dirty="0" sz="1000" spc="175">
                <a:latin typeface="Microsoft Sans Serif"/>
                <a:cs typeface="Microsoft Sans Serif"/>
              </a:rPr>
              <a:t> </a:t>
            </a:r>
            <a:r>
              <a:rPr dirty="0" sz="1000" spc="-70">
                <a:latin typeface="Microsoft Sans Serif"/>
                <a:cs typeface="Microsoft Sans Serif"/>
              </a:rPr>
              <a:t>ةيدنهلا</a:t>
            </a:r>
            <a:r>
              <a:rPr dirty="0" sz="1000" spc="180">
                <a:latin typeface="Microsoft Sans Serif"/>
                <a:cs typeface="Microsoft Sans Serif"/>
              </a:rPr>
              <a:t> </a:t>
            </a:r>
            <a:r>
              <a:rPr dirty="0" sz="1000" spc="-155">
                <a:latin typeface="Microsoft Sans Serif"/>
                <a:cs typeface="Microsoft Sans Serif"/>
              </a:rPr>
              <a:t>ةينورتكللإا</a:t>
            </a:r>
            <a:r>
              <a:rPr dirty="0" sz="1000" spc="165">
                <a:latin typeface="Microsoft Sans Serif"/>
                <a:cs typeface="Microsoft Sans Serif"/>
              </a:rPr>
              <a:t> </a:t>
            </a:r>
            <a:r>
              <a:rPr dirty="0" sz="1000" spc="-135">
                <a:latin typeface="Microsoft Sans Serif"/>
                <a:cs typeface="Microsoft Sans Serif"/>
              </a:rPr>
              <a:t>ةريشأتلا</a:t>
            </a:r>
            <a:r>
              <a:rPr dirty="0" sz="1000" spc="180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ىلع</a:t>
            </a:r>
            <a:r>
              <a:rPr dirty="0" sz="1000" spc="170">
                <a:latin typeface="Microsoft Sans Serif"/>
                <a:cs typeface="Microsoft Sans Serif"/>
              </a:rPr>
              <a:t> </a:t>
            </a:r>
            <a:r>
              <a:rPr dirty="0" sz="1000" spc="-70">
                <a:latin typeface="Microsoft Sans Serif"/>
                <a:cs typeface="Microsoft Sans Serif"/>
              </a:rPr>
              <a:t>لوصحلل</a:t>
            </a:r>
            <a:r>
              <a:rPr dirty="0" sz="1000" spc="500">
                <a:latin typeface="Microsoft Sans Serif"/>
                <a:cs typeface="Microsoft Sans Serif"/>
              </a:rPr>
              <a:t> </a:t>
            </a:r>
            <a:r>
              <a:rPr dirty="0" sz="1000" spc="-135">
                <a:latin typeface="Microsoft Sans Serif"/>
                <a:cs typeface="Microsoft Sans Serif"/>
              </a:rPr>
              <a:t>ةريشأت</a:t>
            </a:r>
            <a:r>
              <a:rPr dirty="0" sz="1000" spc="114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وأ</a:t>
            </a:r>
            <a:r>
              <a:rPr dirty="0" sz="1000" spc="120">
                <a:latin typeface="Microsoft Sans Serif"/>
                <a:cs typeface="Microsoft Sans Serif"/>
              </a:rPr>
              <a:t> </a:t>
            </a:r>
            <a:r>
              <a:rPr dirty="0" sz="1000" spc="-25">
                <a:latin typeface="Microsoft Sans Serif"/>
                <a:cs typeface="Microsoft Sans Serif"/>
              </a:rPr>
              <a:t>ةيدنه</a:t>
            </a:r>
            <a:r>
              <a:rPr dirty="0" sz="1000" spc="175">
                <a:latin typeface="Microsoft Sans Serif"/>
                <a:cs typeface="Microsoft Sans Serif"/>
              </a:rPr>
              <a:t> </a:t>
            </a:r>
            <a:r>
              <a:rPr dirty="0" sz="1000" spc="105">
                <a:latin typeface="Microsoft Sans Serif"/>
                <a:cs typeface="Microsoft Sans Serif"/>
              </a:rPr>
              <a:t>لمع</a:t>
            </a:r>
            <a:r>
              <a:rPr dirty="0" sz="1000" spc="185">
                <a:latin typeface="Microsoft Sans Serif"/>
                <a:cs typeface="Microsoft Sans Serif"/>
              </a:rPr>
              <a:t> </a:t>
            </a:r>
            <a:r>
              <a:rPr dirty="0" sz="1000" spc="-135">
                <a:latin typeface="Microsoft Sans Serif"/>
                <a:cs typeface="Microsoft Sans Serif"/>
              </a:rPr>
              <a:t>ةريشأت</a:t>
            </a:r>
            <a:r>
              <a:rPr dirty="0" sz="1000" spc="185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ىلع</a:t>
            </a:r>
            <a:r>
              <a:rPr dirty="0" sz="1000" spc="180">
                <a:latin typeface="Microsoft Sans Serif"/>
                <a:cs typeface="Microsoft Sans Serif"/>
              </a:rPr>
              <a:t> </a:t>
            </a:r>
            <a:r>
              <a:rPr dirty="0" sz="1000" spc="-125">
                <a:latin typeface="Microsoft Sans Serif"/>
                <a:cs typeface="Microsoft Sans Serif"/>
              </a:rPr>
              <a:t>لوصحلل</a:t>
            </a:r>
            <a:r>
              <a:rPr dirty="0" sz="1000" spc="185">
                <a:latin typeface="Microsoft Sans Serif"/>
                <a:cs typeface="Microsoft Sans Serif"/>
              </a:rPr>
              <a:t> </a:t>
            </a:r>
            <a:r>
              <a:rPr dirty="0" sz="1000" spc="-30">
                <a:latin typeface="Microsoft Sans Serif"/>
                <a:cs typeface="Microsoft Sans Serif"/>
              </a:rPr>
              <a:t>بولطملا</a:t>
            </a:r>
            <a:r>
              <a:rPr dirty="0" sz="1000" spc="185">
                <a:latin typeface="Microsoft Sans Serif"/>
                <a:cs typeface="Microsoft Sans Serif"/>
              </a:rPr>
              <a:t> </a:t>
            </a:r>
            <a:r>
              <a:rPr dirty="0" sz="1000" spc="-180">
                <a:latin typeface="Microsoft Sans Serif"/>
                <a:cs typeface="Microsoft Sans Serif"/>
              </a:rPr>
              <a:t>رفسلا</a:t>
            </a:r>
            <a:r>
              <a:rPr dirty="0" sz="1000" spc="180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زاوج</a:t>
            </a:r>
            <a:r>
              <a:rPr dirty="0" sz="1000" spc="185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ىلع</a:t>
            </a:r>
            <a:r>
              <a:rPr dirty="0" sz="1000" spc="180">
                <a:latin typeface="Microsoft Sans Serif"/>
                <a:cs typeface="Microsoft Sans Serif"/>
              </a:rPr>
              <a:t> </a:t>
            </a:r>
            <a:r>
              <a:rPr dirty="0" sz="1000" spc="-114">
                <a:latin typeface="Microsoft Sans Serif"/>
                <a:cs typeface="Microsoft Sans Serif"/>
              </a:rPr>
              <a:t>قصلم</a:t>
            </a:r>
            <a:r>
              <a:rPr dirty="0" sz="1000" spc="185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وأ</a:t>
            </a:r>
            <a:r>
              <a:rPr dirty="0" sz="1000" spc="190">
                <a:latin typeface="Microsoft Sans Serif"/>
                <a:cs typeface="Microsoft Sans Serif"/>
              </a:rPr>
              <a:t> </a:t>
            </a:r>
            <a:r>
              <a:rPr dirty="0" sz="1000" spc="-30">
                <a:latin typeface="Microsoft Sans Serif"/>
                <a:cs typeface="Microsoft Sans Serif"/>
              </a:rPr>
              <a:t>متخ</a:t>
            </a:r>
            <a:r>
              <a:rPr dirty="0" sz="1000" spc="175">
                <a:latin typeface="Microsoft Sans Serif"/>
                <a:cs typeface="Microsoft Sans Serif"/>
              </a:rPr>
              <a:t> </a:t>
            </a:r>
            <a:r>
              <a:rPr dirty="0" sz="1000" spc="-40">
                <a:latin typeface="Microsoft Sans Serif"/>
                <a:cs typeface="Microsoft Sans Serif"/>
              </a:rPr>
              <a:t>دجوي</a:t>
            </a:r>
            <a:r>
              <a:rPr dirty="0" sz="1000" spc="185">
                <a:latin typeface="Microsoft Sans Serif"/>
                <a:cs typeface="Microsoft Sans Serif"/>
              </a:rPr>
              <a:t> </a:t>
            </a:r>
            <a:r>
              <a:rPr dirty="0" sz="1000" spc="-160">
                <a:latin typeface="Microsoft Sans Serif"/>
                <a:cs typeface="Microsoft Sans Serif"/>
              </a:rPr>
              <a:t>لا</a:t>
            </a:r>
            <a:r>
              <a:rPr dirty="0" sz="1000" spc="-90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Courier New"/>
                <a:cs typeface="Courier New"/>
              </a:rPr>
              <a:t>.</a:t>
            </a:r>
            <a:r>
              <a:rPr dirty="0" sz="1000" spc="-180">
                <a:latin typeface="Courier New"/>
                <a:cs typeface="Courier New"/>
              </a:rPr>
              <a:t> </a:t>
            </a:r>
            <a:r>
              <a:rPr dirty="0" sz="1000" spc="-145">
                <a:latin typeface="Microsoft Sans Serif"/>
                <a:cs typeface="Microsoft Sans Serif"/>
              </a:rPr>
              <a:t>ينورتكللإا</a:t>
            </a:r>
            <a:r>
              <a:rPr dirty="0" sz="1000" spc="190">
                <a:latin typeface="Microsoft Sans Serif"/>
                <a:cs typeface="Microsoft Sans Serif"/>
              </a:rPr>
              <a:t> </a:t>
            </a:r>
            <a:r>
              <a:rPr dirty="0" sz="1000" spc="-160">
                <a:latin typeface="Microsoft Sans Serif"/>
                <a:cs typeface="Microsoft Sans Serif"/>
              </a:rPr>
              <a:t>ديربلا</a:t>
            </a:r>
            <a:r>
              <a:rPr dirty="0" sz="1000" spc="185">
                <a:latin typeface="Microsoft Sans Serif"/>
                <a:cs typeface="Microsoft Sans Serif"/>
              </a:rPr>
              <a:t> </a:t>
            </a:r>
            <a:r>
              <a:rPr dirty="0" sz="1000" spc="-100">
                <a:latin typeface="Microsoft Sans Serif"/>
                <a:cs typeface="Microsoft Sans Serif"/>
              </a:rPr>
              <a:t>ربع</a:t>
            </a:r>
            <a:r>
              <a:rPr dirty="0" sz="1000" spc="180">
                <a:latin typeface="Microsoft Sans Serif"/>
                <a:cs typeface="Microsoft Sans Serif"/>
              </a:rPr>
              <a:t> </a:t>
            </a:r>
            <a:r>
              <a:rPr dirty="0" sz="1000" spc="-20">
                <a:latin typeface="Microsoft Sans Serif"/>
                <a:cs typeface="Microsoft Sans Serif"/>
              </a:rPr>
              <a:t>ةعاس</a:t>
            </a:r>
            <a:endParaRPr sz="1000">
              <a:latin typeface="Microsoft Sans Serif"/>
              <a:cs typeface="Microsoft Sans Serif"/>
            </a:endParaRPr>
          </a:p>
          <a:p>
            <a:pPr algn="just" marL="128270">
              <a:lnSpc>
                <a:spcPts val="1070"/>
              </a:lnSpc>
            </a:pPr>
            <a:r>
              <a:rPr dirty="0" sz="1000">
                <a:latin typeface="Microsoft Sans Serif"/>
                <a:cs typeface="Microsoft Sans Serif"/>
              </a:rPr>
              <a:t>وأ</a:t>
            </a:r>
            <a:r>
              <a:rPr dirty="0" sz="1000" spc="180">
                <a:latin typeface="Microsoft Sans Serif"/>
                <a:cs typeface="Microsoft Sans Serif"/>
              </a:rPr>
              <a:t> </a:t>
            </a:r>
            <a:r>
              <a:rPr dirty="0" sz="1000" spc="-70">
                <a:latin typeface="Microsoft Sans Serif"/>
                <a:cs typeface="Microsoft Sans Serif"/>
              </a:rPr>
              <a:t>ةيدنهلا</a:t>
            </a:r>
            <a:r>
              <a:rPr dirty="0" sz="1000" spc="185">
                <a:latin typeface="Microsoft Sans Serif"/>
                <a:cs typeface="Microsoft Sans Serif"/>
              </a:rPr>
              <a:t> </a:t>
            </a:r>
            <a:r>
              <a:rPr dirty="0" sz="1000" spc="-155">
                <a:latin typeface="Microsoft Sans Serif"/>
                <a:cs typeface="Microsoft Sans Serif"/>
              </a:rPr>
              <a:t>ةينورتكللإا</a:t>
            </a:r>
            <a:r>
              <a:rPr dirty="0" sz="1000" spc="175">
                <a:latin typeface="Microsoft Sans Serif"/>
                <a:cs typeface="Microsoft Sans Serif"/>
              </a:rPr>
              <a:t> </a:t>
            </a:r>
            <a:r>
              <a:rPr dirty="0" sz="1000" spc="-135">
                <a:latin typeface="Microsoft Sans Serif"/>
                <a:cs typeface="Microsoft Sans Serif"/>
              </a:rPr>
              <a:t>ةريشأتلا</a:t>
            </a:r>
            <a:r>
              <a:rPr dirty="0" sz="1000" spc="185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نأ</a:t>
            </a:r>
            <a:r>
              <a:rPr dirty="0" sz="1000" spc="175">
                <a:latin typeface="Microsoft Sans Serif"/>
                <a:cs typeface="Microsoft Sans Serif"/>
              </a:rPr>
              <a:t> </a:t>
            </a:r>
            <a:r>
              <a:rPr dirty="0" sz="1000" spc="-140">
                <a:latin typeface="Microsoft Sans Serif"/>
                <a:cs typeface="Microsoft Sans Serif"/>
              </a:rPr>
              <a:t>كدلب</a:t>
            </a:r>
            <a:r>
              <a:rPr dirty="0" sz="1000" spc="185">
                <a:latin typeface="Microsoft Sans Serif"/>
                <a:cs typeface="Microsoft Sans Serif"/>
              </a:rPr>
              <a:t> </a:t>
            </a:r>
            <a:r>
              <a:rPr dirty="0" sz="1000" spc="-114">
                <a:latin typeface="Microsoft Sans Serif"/>
                <a:cs typeface="Microsoft Sans Serif"/>
              </a:rPr>
              <a:t>يف</a:t>
            </a:r>
            <a:r>
              <a:rPr dirty="0" sz="1000" spc="175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ةرجهلا</a:t>
            </a:r>
            <a:r>
              <a:rPr dirty="0" sz="1000" spc="180">
                <a:latin typeface="Microsoft Sans Serif"/>
                <a:cs typeface="Microsoft Sans Serif"/>
              </a:rPr>
              <a:t> </a:t>
            </a:r>
            <a:r>
              <a:rPr dirty="0" sz="1000" spc="-85">
                <a:latin typeface="Microsoft Sans Serif"/>
                <a:cs typeface="Microsoft Sans Serif"/>
              </a:rPr>
              <a:t>وفظوم</a:t>
            </a:r>
            <a:r>
              <a:rPr dirty="0" sz="1000" spc="180">
                <a:latin typeface="Microsoft Sans Serif"/>
                <a:cs typeface="Microsoft Sans Serif"/>
              </a:rPr>
              <a:t> </a:t>
            </a:r>
            <a:r>
              <a:rPr dirty="0" sz="1000" spc="-114">
                <a:latin typeface="Microsoft Sans Serif"/>
                <a:cs typeface="Microsoft Sans Serif"/>
              </a:rPr>
              <a:t>ملعي</a:t>
            </a:r>
            <a:r>
              <a:rPr dirty="0" sz="1000" spc="200">
                <a:latin typeface="Microsoft Sans Serif"/>
                <a:cs typeface="Microsoft Sans Serif"/>
              </a:rPr>
              <a:t> </a:t>
            </a:r>
            <a:r>
              <a:rPr dirty="0" sz="1000" spc="-40">
                <a:latin typeface="Courier New"/>
                <a:cs typeface="Courier New"/>
              </a:rPr>
              <a:t>.</a:t>
            </a:r>
            <a:r>
              <a:rPr dirty="0" sz="1000" spc="-40">
                <a:latin typeface="Microsoft Sans Serif"/>
                <a:cs typeface="Microsoft Sans Serif"/>
              </a:rPr>
              <a:t>دنهلا</a:t>
            </a:r>
            <a:r>
              <a:rPr dirty="0" sz="1000" spc="175">
                <a:latin typeface="Microsoft Sans Serif"/>
                <a:cs typeface="Microsoft Sans Serif"/>
              </a:rPr>
              <a:t> </a:t>
            </a:r>
            <a:r>
              <a:rPr dirty="0" sz="1000" spc="-85">
                <a:latin typeface="Microsoft Sans Serif"/>
                <a:cs typeface="Microsoft Sans Serif"/>
              </a:rPr>
              <a:t>ةرايزو</a:t>
            </a:r>
            <a:r>
              <a:rPr dirty="0" sz="1000" spc="185">
                <a:latin typeface="Microsoft Sans Serif"/>
                <a:cs typeface="Microsoft Sans Serif"/>
              </a:rPr>
              <a:t> </a:t>
            </a:r>
            <a:r>
              <a:rPr dirty="0" sz="1000" spc="-90">
                <a:latin typeface="Microsoft Sans Serif"/>
                <a:cs typeface="Microsoft Sans Serif"/>
              </a:rPr>
              <a:t>ءانيملا</a:t>
            </a:r>
            <a:r>
              <a:rPr dirty="0" sz="1000" spc="185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وأ</a:t>
            </a:r>
            <a:r>
              <a:rPr dirty="0" sz="1000" spc="175">
                <a:latin typeface="Microsoft Sans Serif"/>
                <a:cs typeface="Microsoft Sans Serif"/>
              </a:rPr>
              <a:t> </a:t>
            </a:r>
            <a:r>
              <a:rPr dirty="0" sz="1000" spc="-35">
                <a:latin typeface="Microsoft Sans Serif"/>
                <a:cs typeface="Microsoft Sans Serif"/>
              </a:rPr>
              <a:t>راطملا</a:t>
            </a:r>
            <a:r>
              <a:rPr dirty="0" sz="1000" spc="185">
                <a:latin typeface="Microsoft Sans Serif"/>
                <a:cs typeface="Microsoft Sans Serif"/>
              </a:rPr>
              <a:t> </a:t>
            </a:r>
            <a:r>
              <a:rPr dirty="0" sz="1000" spc="-20">
                <a:latin typeface="Microsoft Sans Serif"/>
                <a:cs typeface="Microsoft Sans Serif"/>
              </a:rPr>
              <a:t>ىلإ</a:t>
            </a:r>
            <a:r>
              <a:rPr dirty="0" sz="1000" spc="175">
                <a:latin typeface="Microsoft Sans Serif"/>
                <a:cs typeface="Microsoft Sans Serif"/>
              </a:rPr>
              <a:t> </a:t>
            </a:r>
            <a:r>
              <a:rPr dirty="0" sz="1000" spc="-90">
                <a:latin typeface="Microsoft Sans Serif"/>
                <a:cs typeface="Microsoft Sans Serif"/>
              </a:rPr>
              <a:t>ةدايقلا</a:t>
            </a:r>
            <a:r>
              <a:rPr dirty="0" sz="1000" spc="180">
                <a:latin typeface="Microsoft Sans Serif"/>
                <a:cs typeface="Microsoft Sans Serif"/>
              </a:rPr>
              <a:t> </a:t>
            </a:r>
            <a:r>
              <a:rPr dirty="0" sz="1000" spc="-65">
                <a:latin typeface="Microsoft Sans Serif"/>
                <a:cs typeface="Microsoft Sans Serif"/>
              </a:rPr>
              <a:t>كنكمي</a:t>
            </a:r>
            <a:r>
              <a:rPr dirty="0" sz="1000" spc="220">
                <a:latin typeface="Microsoft Sans Serif"/>
                <a:cs typeface="Microsoft Sans Serif"/>
              </a:rPr>
              <a:t> </a:t>
            </a:r>
            <a:r>
              <a:rPr dirty="0" sz="1000" spc="-30">
                <a:latin typeface="Courier New"/>
                <a:cs typeface="Courier New"/>
              </a:rPr>
              <a:t>.</a:t>
            </a:r>
            <a:r>
              <a:rPr dirty="0" sz="1000" spc="-30">
                <a:latin typeface="Microsoft Sans Serif"/>
                <a:cs typeface="Microsoft Sans Serif"/>
              </a:rPr>
              <a:t>ةيدنه</a:t>
            </a:r>
            <a:r>
              <a:rPr dirty="0" sz="1000" spc="180">
                <a:latin typeface="Microsoft Sans Serif"/>
                <a:cs typeface="Microsoft Sans Serif"/>
              </a:rPr>
              <a:t> </a:t>
            </a:r>
            <a:r>
              <a:rPr dirty="0" sz="1000" spc="-10">
                <a:latin typeface="Microsoft Sans Serif"/>
                <a:cs typeface="Microsoft Sans Serif"/>
              </a:rPr>
              <a:t>ةيحايس</a:t>
            </a:r>
            <a:endParaRPr sz="1000">
              <a:latin typeface="Microsoft Sans Serif"/>
              <a:cs typeface="Microsoft Sans Serif"/>
            </a:endParaRPr>
          </a:p>
          <a:p>
            <a:pPr algn="just" marL="128270" marR="75565" indent="1270">
              <a:lnSpc>
                <a:spcPct val="94400"/>
              </a:lnSpc>
              <a:spcBef>
                <a:spcPts val="40"/>
              </a:spcBef>
            </a:pPr>
            <a:r>
              <a:rPr dirty="0" sz="1000" spc="-10">
                <a:latin typeface="Microsoft Sans Serif"/>
                <a:cs typeface="Microsoft Sans Serif"/>
              </a:rPr>
              <a:t>ليمحت</a:t>
            </a:r>
            <a:r>
              <a:rPr dirty="0" sz="1000" spc="125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كنم</a:t>
            </a:r>
            <a:r>
              <a:rPr dirty="0" sz="1000" spc="120">
                <a:latin typeface="Microsoft Sans Serif"/>
                <a:cs typeface="Microsoft Sans Serif"/>
              </a:rPr>
              <a:t> </a:t>
            </a:r>
            <a:r>
              <a:rPr dirty="0" sz="1000" spc="-40">
                <a:latin typeface="Microsoft Sans Serif"/>
                <a:cs typeface="Microsoft Sans Serif"/>
              </a:rPr>
              <a:t>بلط</a:t>
            </a:r>
            <a:r>
              <a:rPr dirty="0" baseline="-13888" sz="1500" spc="-60">
                <a:latin typeface="Microsoft Sans Serif"/>
                <a:cs typeface="Microsoft Sans Serif"/>
              </a:rPr>
              <a:t>ُ</a:t>
            </a:r>
            <a:r>
              <a:rPr dirty="0" sz="1000" spc="-40">
                <a:latin typeface="Microsoft Sans Serif"/>
                <a:cs typeface="Microsoft Sans Serif"/>
              </a:rPr>
              <a:t>ي</a:t>
            </a:r>
            <a:r>
              <a:rPr dirty="0" sz="1000" spc="130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دق</a:t>
            </a:r>
            <a:r>
              <a:rPr dirty="0" sz="1000" spc="125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Courier New"/>
                <a:cs typeface="Courier New"/>
              </a:rPr>
              <a:t>.</a:t>
            </a:r>
            <a:r>
              <a:rPr dirty="0" sz="1000">
                <a:latin typeface="Microsoft Sans Serif"/>
                <a:cs typeface="Microsoft Sans Serif"/>
              </a:rPr>
              <a:t>دنهلا</a:t>
            </a:r>
            <a:r>
              <a:rPr dirty="0" sz="1000" spc="130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لوخدل</a:t>
            </a:r>
            <a:r>
              <a:rPr dirty="0" sz="1000" spc="130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ةمءلام</a:t>
            </a:r>
            <a:r>
              <a:rPr dirty="0" sz="1000" spc="120">
                <a:latin typeface="Microsoft Sans Serif"/>
                <a:cs typeface="Microsoft Sans Serif"/>
              </a:rPr>
              <a:t> </a:t>
            </a:r>
            <a:r>
              <a:rPr dirty="0" sz="1000" spc="-140">
                <a:latin typeface="Microsoft Sans Serif"/>
                <a:cs typeface="Microsoft Sans Serif"/>
              </a:rPr>
              <a:t>رثكلأا</a:t>
            </a:r>
            <a:r>
              <a:rPr dirty="0" sz="1000" spc="130">
                <a:latin typeface="Microsoft Sans Serif"/>
                <a:cs typeface="Microsoft Sans Serif"/>
              </a:rPr>
              <a:t> </a:t>
            </a:r>
            <a:r>
              <a:rPr dirty="0" sz="1000" spc="-105">
                <a:latin typeface="Microsoft Sans Serif"/>
                <a:cs typeface="Microsoft Sans Serif"/>
              </a:rPr>
              <a:t>ةقيرطلا</a:t>
            </a:r>
            <a:r>
              <a:rPr dirty="0" sz="1000" spc="130">
                <a:latin typeface="Microsoft Sans Serif"/>
                <a:cs typeface="Microsoft Sans Serif"/>
              </a:rPr>
              <a:t> </a:t>
            </a:r>
            <a:r>
              <a:rPr dirty="0" sz="1000" spc="95">
                <a:latin typeface="Microsoft Sans Serif"/>
                <a:cs typeface="Microsoft Sans Serif"/>
              </a:rPr>
              <a:t>يه</a:t>
            </a:r>
            <a:r>
              <a:rPr dirty="0" sz="1000" spc="120">
                <a:latin typeface="Microsoft Sans Serif"/>
                <a:cs typeface="Microsoft Sans Serif"/>
              </a:rPr>
              <a:t> </a:t>
            </a:r>
            <a:r>
              <a:rPr dirty="0" sz="1000" spc="90">
                <a:latin typeface="Microsoft Sans Serif"/>
                <a:cs typeface="Microsoft Sans Serif"/>
              </a:rPr>
              <a:t>هذه</a:t>
            </a:r>
            <a:r>
              <a:rPr dirty="0" sz="1000" spc="135">
                <a:latin typeface="Microsoft Sans Serif"/>
                <a:cs typeface="Microsoft Sans Serif"/>
              </a:rPr>
              <a:t> </a:t>
            </a:r>
            <a:r>
              <a:rPr dirty="0" sz="1000" spc="-150">
                <a:latin typeface="Courier New"/>
                <a:cs typeface="Courier New"/>
              </a:rPr>
              <a:t>.</a:t>
            </a:r>
            <a:r>
              <a:rPr dirty="0" sz="1000" spc="-150">
                <a:latin typeface="Microsoft Sans Serif"/>
                <a:cs typeface="Microsoft Sans Serif"/>
              </a:rPr>
              <a:t>رتويبمكلا</a:t>
            </a:r>
            <a:r>
              <a:rPr dirty="0" sz="1000" spc="125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ماظن</a:t>
            </a:r>
            <a:r>
              <a:rPr dirty="0" sz="1000" spc="125">
                <a:latin typeface="Microsoft Sans Serif"/>
                <a:cs typeface="Microsoft Sans Serif"/>
              </a:rPr>
              <a:t> </a:t>
            </a:r>
            <a:r>
              <a:rPr dirty="0" sz="1000" spc="-30">
                <a:latin typeface="Microsoft Sans Serif"/>
                <a:cs typeface="Microsoft Sans Serif"/>
              </a:rPr>
              <a:t>يف</a:t>
            </a:r>
            <a:r>
              <a:rPr dirty="0" sz="1000" spc="130">
                <a:latin typeface="Microsoft Sans Serif"/>
                <a:cs typeface="Microsoft Sans Serif"/>
              </a:rPr>
              <a:t> </a:t>
            </a:r>
            <a:r>
              <a:rPr dirty="0" sz="1000" spc="-170">
                <a:latin typeface="Microsoft Sans Serif"/>
                <a:cs typeface="Microsoft Sans Serif"/>
              </a:rPr>
              <a:t>كرفس</a:t>
            </a:r>
            <a:r>
              <a:rPr dirty="0" sz="1000" spc="120">
                <a:latin typeface="Microsoft Sans Serif"/>
                <a:cs typeface="Microsoft Sans Serif"/>
              </a:rPr>
              <a:t> </a:t>
            </a:r>
            <a:r>
              <a:rPr dirty="0" sz="1000" spc="-55">
                <a:latin typeface="Microsoft Sans Serif"/>
                <a:cs typeface="Microsoft Sans Serif"/>
              </a:rPr>
              <a:t>زاوجب</a:t>
            </a:r>
            <a:r>
              <a:rPr dirty="0" sz="1000" spc="125">
                <a:latin typeface="Microsoft Sans Serif"/>
                <a:cs typeface="Microsoft Sans Serif"/>
              </a:rPr>
              <a:t> </a:t>
            </a:r>
            <a:r>
              <a:rPr dirty="0" sz="1000" spc="-90">
                <a:latin typeface="Microsoft Sans Serif"/>
                <a:cs typeface="Microsoft Sans Serif"/>
              </a:rPr>
              <a:t>ةطبترم</a:t>
            </a:r>
            <a:r>
              <a:rPr dirty="0" sz="1000" spc="130">
                <a:latin typeface="Microsoft Sans Serif"/>
                <a:cs typeface="Microsoft Sans Serif"/>
              </a:rPr>
              <a:t> </a:t>
            </a:r>
            <a:r>
              <a:rPr dirty="0" sz="1000" spc="-150">
                <a:latin typeface="Microsoft Sans Serif"/>
                <a:cs typeface="Microsoft Sans Serif"/>
              </a:rPr>
              <a:t>ةينورتكللإا</a:t>
            </a:r>
            <a:r>
              <a:rPr dirty="0" sz="1000" spc="130">
                <a:latin typeface="Microsoft Sans Serif"/>
                <a:cs typeface="Microsoft Sans Serif"/>
              </a:rPr>
              <a:t> </a:t>
            </a:r>
            <a:r>
              <a:rPr dirty="0" sz="1000" spc="-65">
                <a:latin typeface="Microsoft Sans Serif"/>
                <a:cs typeface="Microsoft Sans Serif"/>
              </a:rPr>
              <a:t>ةريشأتلا</a:t>
            </a:r>
            <a:r>
              <a:rPr dirty="0" sz="1000" spc="500">
                <a:latin typeface="Microsoft Sans Serif"/>
                <a:cs typeface="Microsoft Sans Serif"/>
              </a:rPr>
              <a:t> </a:t>
            </a:r>
            <a:r>
              <a:rPr dirty="0" sz="1000" spc="-80">
                <a:latin typeface="Microsoft Sans Serif"/>
                <a:cs typeface="Microsoft Sans Serif"/>
              </a:rPr>
              <a:t>طبار</a:t>
            </a:r>
            <a:r>
              <a:rPr dirty="0" sz="1000" spc="95">
                <a:latin typeface="Microsoft Sans Serif"/>
                <a:cs typeface="Microsoft Sans Serif"/>
              </a:rPr>
              <a:t> </a:t>
            </a:r>
            <a:r>
              <a:rPr dirty="0" sz="1000" spc="-50">
                <a:latin typeface="Microsoft Sans Serif"/>
                <a:cs typeface="Microsoft Sans Serif"/>
              </a:rPr>
              <a:t>ربع</a:t>
            </a:r>
            <a:r>
              <a:rPr dirty="0" sz="1000" spc="100">
                <a:latin typeface="Microsoft Sans Serif"/>
                <a:cs typeface="Microsoft Sans Serif"/>
              </a:rPr>
              <a:t> </a:t>
            </a:r>
            <a:r>
              <a:rPr dirty="0" sz="1000" spc="-140">
                <a:latin typeface="Microsoft Sans Serif"/>
                <a:cs typeface="Microsoft Sans Serif"/>
              </a:rPr>
              <a:t>ينورتكللإا</a:t>
            </a:r>
            <a:r>
              <a:rPr dirty="0" sz="1000" spc="105">
                <a:latin typeface="Microsoft Sans Serif"/>
                <a:cs typeface="Microsoft Sans Serif"/>
              </a:rPr>
              <a:t> </a:t>
            </a:r>
            <a:r>
              <a:rPr dirty="0" sz="1000" spc="-150">
                <a:latin typeface="Microsoft Sans Serif"/>
                <a:cs typeface="Microsoft Sans Serif"/>
              </a:rPr>
              <a:t>ديربلا</a:t>
            </a:r>
            <a:r>
              <a:rPr dirty="0" sz="1000" spc="95">
                <a:latin typeface="Microsoft Sans Serif"/>
                <a:cs typeface="Microsoft Sans Serif"/>
              </a:rPr>
              <a:t> </a:t>
            </a:r>
            <a:r>
              <a:rPr dirty="0" sz="1000" spc="-50">
                <a:latin typeface="Microsoft Sans Serif"/>
                <a:cs typeface="Microsoft Sans Serif"/>
              </a:rPr>
              <a:t>ربع</a:t>
            </a:r>
            <a:r>
              <a:rPr dirty="0" sz="1000" spc="100">
                <a:latin typeface="Microsoft Sans Serif"/>
                <a:cs typeface="Microsoft Sans Serif"/>
              </a:rPr>
              <a:t> </a:t>
            </a:r>
            <a:r>
              <a:rPr dirty="0" sz="1000" spc="-120">
                <a:latin typeface="Microsoft Sans Serif"/>
                <a:cs typeface="Microsoft Sans Serif"/>
              </a:rPr>
              <a:t>انيلإ</a:t>
            </a:r>
            <a:r>
              <a:rPr dirty="0" sz="1000" spc="105">
                <a:latin typeface="Microsoft Sans Serif"/>
                <a:cs typeface="Microsoft Sans Serif"/>
              </a:rPr>
              <a:t> </a:t>
            </a:r>
            <a:r>
              <a:rPr dirty="0" sz="1000" spc="-30">
                <a:latin typeface="Microsoft Sans Serif"/>
                <a:cs typeface="Microsoft Sans Serif"/>
              </a:rPr>
              <a:t>اهلاسرإ</a:t>
            </a:r>
            <a:r>
              <a:rPr dirty="0" sz="1000" spc="100">
                <a:latin typeface="Microsoft Sans Serif"/>
                <a:cs typeface="Microsoft Sans Serif"/>
              </a:rPr>
              <a:t> </a:t>
            </a:r>
            <a:r>
              <a:rPr dirty="0" sz="1000" spc="-135">
                <a:latin typeface="Microsoft Sans Serif"/>
                <a:cs typeface="Microsoft Sans Serif"/>
              </a:rPr>
              <a:t>ةطاسبب</a:t>
            </a:r>
            <a:r>
              <a:rPr dirty="0" sz="1000" spc="105">
                <a:latin typeface="Microsoft Sans Serif"/>
                <a:cs typeface="Microsoft Sans Serif"/>
              </a:rPr>
              <a:t> </a:t>
            </a:r>
            <a:r>
              <a:rPr dirty="0" sz="1000" spc="-114">
                <a:latin typeface="Microsoft Sans Serif"/>
                <a:cs typeface="Microsoft Sans Serif"/>
              </a:rPr>
              <a:t>كنكميف</a:t>
            </a:r>
            <a:r>
              <a:rPr dirty="0" sz="1000" spc="100">
                <a:latin typeface="Microsoft Sans Serif"/>
                <a:cs typeface="Microsoft Sans Serif"/>
              </a:rPr>
              <a:t> </a:t>
            </a:r>
            <a:r>
              <a:rPr dirty="0" sz="1000" spc="-65">
                <a:latin typeface="Microsoft Sans Serif"/>
                <a:cs typeface="Microsoft Sans Serif"/>
              </a:rPr>
              <a:t>،اهليمحت</a:t>
            </a:r>
            <a:r>
              <a:rPr dirty="0" sz="1000" spc="105">
                <a:latin typeface="Microsoft Sans Serif"/>
                <a:cs typeface="Microsoft Sans Serif"/>
              </a:rPr>
              <a:t> </a:t>
            </a:r>
            <a:r>
              <a:rPr dirty="0" sz="1000" spc="95">
                <a:latin typeface="Microsoft Sans Serif"/>
                <a:cs typeface="Microsoft Sans Serif"/>
              </a:rPr>
              <a:t>نم</a:t>
            </a:r>
            <a:r>
              <a:rPr dirty="0" sz="1000" spc="100">
                <a:latin typeface="Microsoft Sans Serif"/>
                <a:cs typeface="Microsoft Sans Serif"/>
              </a:rPr>
              <a:t> </a:t>
            </a:r>
            <a:r>
              <a:rPr dirty="0" sz="1000" spc="-90">
                <a:latin typeface="Microsoft Sans Serif"/>
                <a:cs typeface="Microsoft Sans Serif"/>
              </a:rPr>
              <a:t>نكمتت</a:t>
            </a:r>
            <a:r>
              <a:rPr dirty="0" sz="1000" spc="105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مل</a:t>
            </a:r>
            <a:r>
              <a:rPr dirty="0" sz="1000" spc="105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اذإ</a:t>
            </a:r>
            <a:r>
              <a:rPr dirty="0" sz="1000" spc="95">
                <a:latin typeface="Microsoft Sans Serif"/>
                <a:cs typeface="Microsoft Sans Serif"/>
              </a:rPr>
              <a:t> </a:t>
            </a:r>
            <a:r>
              <a:rPr dirty="0" sz="1000" spc="-150">
                <a:latin typeface="Microsoft Sans Serif"/>
                <a:cs typeface="Microsoft Sans Serif"/>
              </a:rPr>
              <a:t>،رفسلا</a:t>
            </a:r>
            <a:r>
              <a:rPr dirty="0" sz="1000" spc="100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زاوج</a:t>
            </a:r>
            <a:r>
              <a:rPr dirty="0" sz="1000" spc="100">
                <a:latin typeface="Microsoft Sans Serif"/>
                <a:cs typeface="Microsoft Sans Serif"/>
              </a:rPr>
              <a:t> </a:t>
            </a:r>
            <a:r>
              <a:rPr dirty="0" sz="1000" spc="-120">
                <a:latin typeface="Microsoft Sans Serif"/>
                <a:cs typeface="Microsoft Sans Serif"/>
              </a:rPr>
              <a:t>ةحفص</a:t>
            </a:r>
            <a:r>
              <a:rPr dirty="0" sz="1000" spc="100">
                <a:latin typeface="Microsoft Sans Serif"/>
                <a:cs typeface="Microsoft Sans Serif"/>
              </a:rPr>
              <a:t> </a:t>
            </a:r>
            <a:r>
              <a:rPr dirty="0" sz="1000" spc="-65">
                <a:latin typeface="Microsoft Sans Serif"/>
                <a:cs typeface="Microsoft Sans Serif"/>
              </a:rPr>
              <a:t>ةروص</a:t>
            </a:r>
            <a:r>
              <a:rPr dirty="0" sz="1000" spc="95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وأ</a:t>
            </a:r>
            <a:r>
              <a:rPr dirty="0" sz="1000" spc="100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هجولا</a:t>
            </a:r>
            <a:r>
              <a:rPr dirty="0" sz="1000" spc="100">
                <a:latin typeface="Microsoft Sans Serif"/>
                <a:cs typeface="Microsoft Sans Serif"/>
              </a:rPr>
              <a:t> </a:t>
            </a:r>
            <a:r>
              <a:rPr dirty="0" sz="1000" spc="-20">
                <a:latin typeface="Microsoft Sans Serif"/>
                <a:cs typeface="Microsoft Sans Serif"/>
              </a:rPr>
              <a:t>ةروص </a:t>
            </a:r>
            <a:r>
              <a:rPr dirty="0" sz="1000">
                <a:latin typeface="Microsoft Sans Serif"/>
                <a:cs typeface="Microsoft Sans Serif"/>
              </a:rPr>
              <a:t>بغرت</a:t>
            </a:r>
            <a:r>
              <a:rPr dirty="0" sz="1000" spc="40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تنك</a:t>
            </a:r>
            <a:r>
              <a:rPr dirty="0" sz="1000" spc="105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اذإ</a:t>
            </a:r>
            <a:r>
              <a:rPr dirty="0" sz="1000" spc="110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Courier New"/>
                <a:cs typeface="Courier New"/>
              </a:rPr>
              <a:t>.</a:t>
            </a:r>
            <a:r>
              <a:rPr dirty="0" sz="1000">
                <a:latin typeface="Microsoft Sans Serif"/>
                <a:cs typeface="Microsoft Sans Serif"/>
              </a:rPr>
              <a:t>ةعاس</a:t>
            </a:r>
            <a:r>
              <a:rPr dirty="0" sz="1000" spc="110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Courier New"/>
                <a:cs typeface="Courier New"/>
              </a:rPr>
              <a:t>72</a:t>
            </a:r>
            <a:r>
              <a:rPr dirty="0" sz="1000" spc="-150">
                <a:latin typeface="Courier New"/>
                <a:cs typeface="Courier New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للاخ</a:t>
            </a:r>
            <a:r>
              <a:rPr dirty="0" sz="1000" spc="110">
                <a:latin typeface="Microsoft Sans Serif"/>
                <a:cs typeface="Microsoft Sans Serif"/>
              </a:rPr>
              <a:t> </a:t>
            </a:r>
            <a:r>
              <a:rPr dirty="0" sz="1000" spc="-20">
                <a:latin typeface="Microsoft Sans Serif"/>
                <a:cs typeface="Microsoft Sans Serif"/>
              </a:rPr>
              <a:t>كتدعاسمو</a:t>
            </a:r>
            <a:r>
              <a:rPr dirty="0" sz="1000" spc="105">
                <a:latin typeface="Microsoft Sans Serif"/>
                <a:cs typeface="Microsoft Sans Serif"/>
              </a:rPr>
              <a:t> </a:t>
            </a:r>
            <a:r>
              <a:rPr dirty="0" sz="1000" spc="-25">
                <a:latin typeface="Microsoft Sans Serif"/>
                <a:cs typeface="Microsoft Sans Serif"/>
              </a:rPr>
              <a:t>كيلع</a:t>
            </a:r>
            <a:r>
              <a:rPr dirty="0" sz="1000" spc="110">
                <a:latin typeface="Microsoft Sans Serif"/>
                <a:cs typeface="Microsoft Sans Serif"/>
              </a:rPr>
              <a:t> </a:t>
            </a:r>
            <a:r>
              <a:rPr dirty="0" sz="1000" spc="-114">
                <a:latin typeface="Microsoft Sans Serif"/>
                <a:cs typeface="Microsoft Sans Serif"/>
              </a:rPr>
              <a:t>درلاب</a:t>
            </a:r>
            <a:r>
              <a:rPr dirty="0" sz="1000" spc="100">
                <a:latin typeface="Microsoft Sans Serif"/>
                <a:cs typeface="Microsoft Sans Serif"/>
              </a:rPr>
              <a:t> </a:t>
            </a:r>
            <a:r>
              <a:rPr dirty="0" sz="1000" spc="-90">
                <a:latin typeface="Microsoft Sans Serif"/>
                <a:cs typeface="Microsoft Sans Serif"/>
              </a:rPr>
              <a:t>نوديفملاو</a:t>
            </a:r>
            <a:r>
              <a:rPr dirty="0" sz="1000" spc="100">
                <a:latin typeface="Microsoft Sans Serif"/>
                <a:cs typeface="Microsoft Sans Serif"/>
              </a:rPr>
              <a:t> </a:t>
            </a:r>
            <a:r>
              <a:rPr dirty="0" sz="1000" spc="-20">
                <a:latin typeface="Microsoft Sans Serif"/>
                <a:cs typeface="Microsoft Sans Serif"/>
              </a:rPr>
              <a:t>نودودولا</a:t>
            </a:r>
            <a:r>
              <a:rPr dirty="0" sz="1000" spc="110">
                <a:latin typeface="Microsoft Sans Serif"/>
                <a:cs typeface="Microsoft Sans Serif"/>
              </a:rPr>
              <a:t> </a:t>
            </a:r>
            <a:r>
              <a:rPr dirty="0" sz="1000" spc="-80">
                <a:latin typeface="Microsoft Sans Serif"/>
                <a:cs typeface="Microsoft Sans Serif"/>
              </a:rPr>
              <a:t>انوفظوم</a:t>
            </a:r>
            <a:r>
              <a:rPr dirty="0" sz="1000" spc="100">
                <a:latin typeface="Microsoft Sans Serif"/>
                <a:cs typeface="Microsoft Sans Serif"/>
              </a:rPr>
              <a:t> </a:t>
            </a:r>
            <a:r>
              <a:rPr dirty="0" sz="1000" spc="-60">
                <a:latin typeface="Microsoft Sans Serif"/>
                <a:cs typeface="Microsoft Sans Serif"/>
              </a:rPr>
              <a:t>موقي</a:t>
            </a:r>
            <a:r>
              <a:rPr dirty="0" sz="1000" spc="110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فوس</a:t>
            </a:r>
            <a:r>
              <a:rPr dirty="0" sz="1000" spc="130">
                <a:latin typeface="Microsoft Sans Serif"/>
                <a:cs typeface="Microsoft Sans Serif"/>
              </a:rPr>
              <a:t> </a:t>
            </a:r>
            <a:r>
              <a:rPr dirty="0" sz="1000" spc="-40">
                <a:latin typeface="Courier New"/>
                <a:cs typeface="Courier New"/>
              </a:rPr>
              <a:t>.</a:t>
            </a:r>
            <a:r>
              <a:rPr dirty="0" sz="1000" spc="-40">
                <a:latin typeface="Microsoft Sans Serif"/>
                <a:cs typeface="Microsoft Sans Serif"/>
              </a:rPr>
              <a:t>انعقوم</a:t>
            </a:r>
            <a:r>
              <a:rPr dirty="0" sz="1000" spc="110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ىلع</a:t>
            </a:r>
            <a:r>
              <a:rPr dirty="0" sz="1000" spc="105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دوجوملا</a:t>
            </a:r>
            <a:r>
              <a:rPr dirty="0" sz="1000" spc="100">
                <a:latin typeface="Microsoft Sans Serif"/>
                <a:cs typeface="Microsoft Sans Serif"/>
              </a:rPr>
              <a:t> </a:t>
            </a:r>
            <a:r>
              <a:rPr dirty="0" sz="1000" spc="-140">
                <a:latin typeface="Microsoft Sans Serif"/>
                <a:cs typeface="Microsoft Sans Serif"/>
              </a:rPr>
              <a:t>انب</a:t>
            </a:r>
            <a:r>
              <a:rPr dirty="0" sz="1000" spc="110">
                <a:latin typeface="Microsoft Sans Serif"/>
                <a:cs typeface="Microsoft Sans Serif"/>
              </a:rPr>
              <a:t> </a:t>
            </a:r>
            <a:r>
              <a:rPr dirty="0" sz="1000" spc="-85">
                <a:latin typeface="Microsoft Sans Serif"/>
                <a:cs typeface="Microsoft Sans Serif"/>
              </a:rPr>
              <a:t>لصتا</a:t>
            </a:r>
            <a:r>
              <a:rPr dirty="0" sz="1000" spc="500">
                <a:latin typeface="Microsoft Sans Serif"/>
                <a:cs typeface="Microsoft Sans Serif"/>
              </a:rPr>
              <a:t> </a:t>
            </a:r>
            <a:r>
              <a:rPr dirty="0" sz="1000" spc="-80">
                <a:latin typeface="Microsoft Sans Serif"/>
                <a:cs typeface="Microsoft Sans Serif"/>
              </a:rPr>
              <a:t>بسنلأاو</a:t>
            </a:r>
            <a:r>
              <a:rPr dirty="0" sz="1000" spc="195">
                <a:latin typeface="Microsoft Sans Serif"/>
                <a:cs typeface="Microsoft Sans Serif"/>
              </a:rPr>
              <a:t> </a:t>
            </a:r>
            <a:r>
              <a:rPr dirty="0" sz="1000" spc="-135">
                <a:latin typeface="Microsoft Sans Serif"/>
                <a:cs typeface="Microsoft Sans Serif"/>
              </a:rPr>
              <a:t>ا</a:t>
            </a:r>
            <a:r>
              <a:rPr dirty="0" baseline="-13888" sz="1500" spc="-202">
                <a:latin typeface="Microsoft Sans Serif"/>
                <a:cs typeface="Microsoft Sans Serif"/>
              </a:rPr>
              <a:t>ً</a:t>
            </a:r>
            <a:r>
              <a:rPr dirty="0" sz="1000" spc="-135">
                <a:latin typeface="Microsoft Sans Serif"/>
                <a:cs typeface="Microsoft Sans Serif"/>
              </a:rPr>
              <a:t>يلاثم</a:t>
            </a:r>
            <a:r>
              <a:rPr dirty="0" sz="1000" spc="204">
                <a:latin typeface="Microsoft Sans Serif"/>
                <a:cs typeface="Microsoft Sans Serif"/>
              </a:rPr>
              <a:t> </a:t>
            </a:r>
            <a:r>
              <a:rPr dirty="0" sz="1000" spc="-80">
                <a:latin typeface="Microsoft Sans Serif"/>
                <a:cs typeface="Microsoft Sans Serif"/>
              </a:rPr>
              <a:t>دعي</a:t>
            </a:r>
            <a:r>
              <a:rPr dirty="0" sz="1000" spc="210">
                <a:latin typeface="Microsoft Sans Serif"/>
                <a:cs typeface="Microsoft Sans Serif"/>
              </a:rPr>
              <a:t> </a:t>
            </a:r>
            <a:r>
              <a:rPr dirty="0" sz="1000" spc="-155">
                <a:latin typeface="Microsoft Sans Serif"/>
                <a:cs typeface="Microsoft Sans Serif"/>
              </a:rPr>
              <a:t>ةينورتكللإا</a:t>
            </a:r>
            <a:r>
              <a:rPr dirty="0" sz="1000" spc="204">
                <a:latin typeface="Microsoft Sans Serif"/>
                <a:cs typeface="Microsoft Sans Serif"/>
              </a:rPr>
              <a:t> </a:t>
            </a:r>
            <a:r>
              <a:rPr dirty="0" sz="1000" spc="-70">
                <a:latin typeface="Microsoft Sans Serif"/>
                <a:cs typeface="Microsoft Sans Serif"/>
              </a:rPr>
              <a:t>ةيدنهلا</a:t>
            </a:r>
            <a:r>
              <a:rPr dirty="0" sz="1000" spc="204">
                <a:latin typeface="Microsoft Sans Serif"/>
                <a:cs typeface="Microsoft Sans Serif"/>
              </a:rPr>
              <a:t> </a:t>
            </a:r>
            <a:r>
              <a:rPr dirty="0" sz="1000" spc="-155">
                <a:latin typeface="Microsoft Sans Serif"/>
                <a:cs typeface="Microsoft Sans Serif"/>
              </a:rPr>
              <a:t>ةينورتكللإا</a:t>
            </a:r>
            <a:r>
              <a:rPr dirty="0" sz="1000" spc="210">
                <a:latin typeface="Microsoft Sans Serif"/>
                <a:cs typeface="Microsoft Sans Serif"/>
              </a:rPr>
              <a:t> </a:t>
            </a:r>
            <a:r>
              <a:rPr dirty="0" sz="1000" spc="-140">
                <a:latin typeface="Microsoft Sans Serif"/>
                <a:cs typeface="Microsoft Sans Serif"/>
              </a:rPr>
              <a:t>ةريشأتلا</a:t>
            </a:r>
            <a:r>
              <a:rPr dirty="0" sz="1000" spc="204">
                <a:latin typeface="Microsoft Sans Serif"/>
                <a:cs typeface="Microsoft Sans Serif"/>
              </a:rPr>
              <a:t> </a:t>
            </a:r>
            <a:r>
              <a:rPr dirty="0" sz="1000" spc="95">
                <a:latin typeface="Microsoft Sans Serif"/>
                <a:cs typeface="Microsoft Sans Serif"/>
              </a:rPr>
              <a:t>نم</a:t>
            </a:r>
            <a:r>
              <a:rPr dirty="0" sz="1000" spc="204">
                <a:latin typeface="Microsoft Sans Serif"/>
                <a:cs typeface="Microsoft Sans Serif"/>
              </a:rPr>
              <a:t> </a:t>
            </a:r>
            <a:r>
              <a:rPr dirty="0" sz="1000" spc="-75">
                <a:latin typeface="Microsoft Sans Serif"/>
                <a:cs typeface="Microsoft Sans Serif"/>
              </a:rPr>
              <a:t>عونلا</a:t>
            </a:r>
            <a:r>
              <a:rPr dirty="0" sz="1000" spc="204">
                <a:latin typeface="Microsoft Sans Serif"/>
                <a:cs typeface="Microsoft Sans Serif"/>
              </a:rPr>
              <a:t> </a:t>
            </a:r>
            <a:r>
              <a:rPr dirty="0" sz="1000" spc="65">
                <a:latin typeface="Microsoft Sans Serif"/>
                <a:cs typeface="Microsoft Sans Serif"/>
              </a:rPr>
              <a:t>اذه</a:t>
            </a:r>
            <a:r>
              <a:rPr dirty="0" sz="1000" spc="195">
                <a:latin typeface="Microsoft Sans Serif"/>
                <a:cs typeface="Microsoft Sans Serif"/>
              </a:rPr>
              <a:t> </a:t>
            </a:r>
            <a:r>
              <a:rPr dirty="0" sz="1000" spc="-75">
                <a:latin typeface="Microsoft Sans Serif"/>
                <a:cs typeface="Microsoft Sans Serif"/>
              </a:rPr>
              <a:t>نإف</a:t>
            </a:r>
            <a:r>
              <a:rPr dirty="0" sz="1000" spc="200">
                <a:latin typeface="Microsoft Sans Serif"/>
                <a:cs typeface="Microsoft Sans Serif"/>
              </a:rPr>
              <a:t> </a:t>
            </a:r>
            <a:r>
              <a:rPr dirty="0" sz="1000" spc="-20">
                <a:latin typeface="Microsoft Sans Serif"/>
                <a:cs typeface="Microsoft Sans Serif"/>
              </a:rPr>
              <a:t>،رهشأ</a:t>
            </a:r>
            <a:r>
              <a:rPr dirty="0" sz="1000" spc="225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Courier New"/>
                <a:cs typeface="Courier New"/>
              </a:rPr>
              <a:t>24</a:t>
            </a:r>
            <a:r>
              <a:rPr dirty="0" sz="1000" spc="-114">
                <a:latin typeface="Courier New"/>
                <a:cs typeface="Courier New"/>
              </a:rPr>
              <a:t> </a:t>
            </a:r>
            <a:r>
              <a:rPr dirty="0" sz="1000" spc="70">
                <a:latin typeface="Microsoft Sans Serif"/>
                <a:cs typeface="Microsoft Sans Serif"/>
              </a:rPr>
              <a:t>نع</a:t>
            </a:r>
            <a:r>
              <a:rPr dirty="0" sz="1000" spc="200">
                <a:latin typeface="Microsoft Sans Serif"/>
                <a:cs typeface="Microsoft Sans Serif"/>
              </a:rPr>
              <a:t> </a:t>
            </a:r>
            <a:r>
              <a:rPr dirty="0" sz="1000" spc="-120">
                <a:latin typeface="Microsoft Sans Serif"/>
                <a:cs typeface="Microsoft Sans Serif"/>
              </a:rPr>
              <a:t>لقت</a:t>
            </a:r>
            <a:r>
              <a:rPr dirty="0" sz="1000" spc="200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ةدمل</a:t>
            </a:r>
            <a:r>
              <a:rPr dirty="0" sz="1000" spc="210">
                <a:latin typeface="Microsoft Sans Serif"/>
                <a:cs typeface="Microsoft Sans Serif"/>
              </a:rPr>
              <a:t> </a:t>
            </a:r>
            <a:r>
              <a:rPr dirty="0" sz="1000" spc="-40">
                <a:latin typeface="Microsoft Sans Serif"/>
                <a:cs typeface="Microsoft Sans Serif"/>
              </a:rPr>
              <a:t>دنهلا</a:t>
            </a:r>
            <a:r>
              <a:rPr dirty="0" sz="1000" spc="204">
                <a:latin typeface="Microsoft Sans Serif"/>
                <a:cs typeface="Microsoft Sans Serif"/>
              </a:rPr>
              <a:t> </a:t>
            </a:r>
            <a:r>
              <a:rPr dirty="0" sz="1000" spc="-110">
                <a:latin typeface="Microsoft Sans Serif"/>
                <a:cs typeface="Microsoft Sans Serif"/>
              </a:rPr>
              <a:t>يف</a:t>
            </a:r>
            <a:r>
              <a:rPr dirty="0" sz="1000" spc="210">
                <a:latin typeface="Microsoft Sans Serif"/>
                <a:cs typeface="Microsoft Sans Serif"/>
              </a:rPr>
              <a:t> </a:t>
            </a:r>
            <a:r>
              <a:rPr dirty="0" sz="1000" spc="-145">
                <a:latin typeface="Microsoft Sans Serif"/>
                <a:cs typeface="Microsoft Sans Serif"/>
              </a:rPr>
              <a:t>ءاقبلا</a:t>
            </a:r>
            <a:r>
              <a:rPr dirty="0" sz="1000" spc="204">
                <a:latin typeface="Microsoft Sans Serif"/>
                <a:cs typeface="Microsoft Sans Serif"/>
              </a:rPr>
              <a:t> </a:t>
            </a:r>
            <a:r>
              <a:rPr dirty="0" sz="1000" spc="-25">
                <a:latin typeface="Microsoft Sans Serif"/>
                <a:cs typeface="Microsoft Sans Serif"/>
              </a:rPr>
              <a:t>يف</a:t>
            </a:r>
            <a:endParaRPr sz="1000">
              <a:latin typeface="Microsoft Sans Serif"/>
              <a:cs typeface="Microsoft Sans Serif"/>
            </a:endParaRPr>
          </a:p>
          <a:p>
            <a:pPr marL="52069" marR="67310" indent="76200">
              <a:lnSpc>
                <a:spcPts val="1130"/>
              </a:lnSpc>
              <a:spcBef>
                <a:spcPts val="35"/>
              </a:spcBef>
            </a:pPr>
            <a:r>
              <a:rPr dirty="0" sz="1000">
                <a:latin typeface="Microsoft Sans Serif"/>
                <a:cs typeface="Microsoft Sans Serif"/>
              </a:rPr>
              <a:t>ىلع</a:t>
            </a:r>
            <a:r>
              <a:rPr dirty="0" sz="1000" spc="185">
                <a:latin typeface="Microsoft Sans Serif"/>
                <a:cs typeface="Microsoft Sans Serif"/>
              </a:rPr>
              <a:t> </a:t>
            </a:r>
            <a:r>
              <a:rPr dirty="0" sz="1000" spc="-114">
                <a:latin typeface="Microsoft Sans Serif"/>
                <a:cs typeface="Microsoft Sans Serif"/>
              </a:rPr>
              <a:t>يوتحيو</a:t>
            </a:r>
            <a:r>
              <a:rPr dirty="0" sz="1000" spc="204">
                <a:latin typeface="Microsoft Sans Serif"/>
                <a:cs typeface="Microsoft Sans Serif"/>
              </a:rPr>
              <a:t> </a:t>
            </a:r>
            <a:r>
              <a:rPr dirty="0" sz="1000" spc="-40">
                <a:latin typeface="Microsoft Sans Serif"/>
                <a:cs typeface="Microsoft Sans Serif"/>
              </a:rPr>
              <a:t>دنهلا</a:t>
            </a:r>
            <a:r>
              <a:rPr dirty="0" sz="1000" spc="204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كلوخد</a:t>
            </a:r>
            <a:r>
              <a:rPr dirty="0" sz="1000" spc="200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دنع</a:t>
            </a:r>
            <a:r>
              <a:rPr dirty="0" sz="1000" spc="200">
                <a:latin typeface="Microsoft Sans Serif"/>
                <a:cs typeface="Microsoft Sans Serif"/>
              </a:rPr>
              <a:t> </a:t>
            </a:r>
            <a:r>
              <a:rPr dirty="0" sz="1000" spc="-10">
                <a:latin typeface="Microsoft Sans Serif"/>
                <a:cs typeface="Microsoft Sans Serif"/>
              </a:rPr>
              <a:t>رهشأ</a:t>
            </a:r>
            <a:r>
              <a:rPr dirty="0" sz="1000" spc="210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Courier New"/>
                <a:cs typeface="Courier New"/>
              </a:rPr>
              <a:t>6</a:t>
            </a:r>
            <a:r>
              <a:rPr dirty="0" sz="1000" spc="-120">
                <a:latin typeface="Courier New"/>
                <a:cs typeface="Courier New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ةدمل</a:t>
            </a:r>
            <a:r>
              <a:rPr dirty="0" sz="1000" spc="204">
                <a:latin typeface="Microsoft Sans Serif"/>
                <a:cs typeface="Microsoft Sans Serif"/>
              </a:rPr>
              <a:t> </a:t>
            </a:r>
            <a:r>
              <a:rPr dirty="0" sz="1000" spc="-125">
                <a:latin typeface="Microsoft Sans Serif"/>
                <a:cs typeface="Microsoft Sans Serif"/>
              </a:rPr>
              <a:t>حلاص</a:t>
            </a:r>
            <a:r>
              <a:rPr dirty="0" sz="1000" spc="200">
                <a:latin typeface="Microsoft Sans Serif"/>
                <a:cs typeface="Microsoft Sans Serif"/>
              </a:rPr>
              <a:t> </a:t>
            </a:r>
            <a:r>
              <a:rPr dirty="0" sz="1000" spc="-175">
                <a:latin typeface="Microsoft Sans Serif"/>
                <a:cs typeface="Microsoft Sans Serif"/>
              </a:rPr>
              <a:t>كرفس</a:t>
            </a:r>
            <a:r>
              <a:rPr dirty="0" sz="1000" spc="204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زاوج</a:t>
            </a:r>
            <a:r>
              <a:rPr dirty="0" sz="1000" spc="200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نأ</a:t>
            </a:r>
            <a:r>
              <a:rPr dirty="0" sz="1000" spc="204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وه</a:t>
            </a:r>
            <a:r>
              <a:rPr dirty="0" sz="1000" spc="200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هنم</a:t>
            </a:r>
            <a:r>
              <a:rPr dirty="0" sz="1000" spc="200">
                <a:latin typeface="Microsoft Sans Serif"/>
                <a:cs typeface="Microsoft Sans Serif"/>
              </a:rPr>
              <a:t> </a:t>
            </a:r>
            <a:r>
              <a:rPr dirty="0" sz="1000" spc="-120">
                <a:latin typeface="Microsoft Sans Serif"/>
                <a:cs typeface="Microsoft Sans Serif"/>
              </a:rPr>
              <a:t>دكأتلا</a:t>
            </a:r>
            <a:r>
              <a:rPr dirty="0" sz="1000" spc="204">
                <a:latin typeface="Microsoft Sans Serif"/>
                <a:cs typeface="Microsoft Sans Serif"/>
              </a:rPr>
              <a:t> </a:t>
            </a:r>
            <a:r>
              <a:rPr dirty="0" sz="1000" spc="-20">
                <a:latin typeface="Microsoft Sans Serif"/>
                <a:cs typeface="Microsoft Sans Serif"/>
              </a:rPr>
              <a:t>ىلإ</a:t>
            </a:r>
            <a:r>
              <a:rPr dirty="0" sz="1000" spc="204">
                <a:latin typeface="Microsoft Sans Serif"/>
                <a:cs typeface="Microsoft Sans Serif"/>
              </a:rPr>
              <a:t> </a:t>
            </a:r>
            <a:r>
              <a:rPr dirty="0" sz="1000" spc="-105">
                <a:latin typeface="Microsoft Sans Serif"/>
                <a:cs typeface="Microsoft Sans Serif"/>
              </a:rPr>
              <a:t>جاتحت</a:t>
            </a:r>
            <a:r>
              <a:rPr dirty="0" sz="1000" spc="200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يذلا</a:t>
            </a:r>
            <a:r>
              <a:rPr dirty="0" sz="1000" spc="204">
                <a:latin typeface="Microsoft Sans Serif"/>
                <a:cs typeface="Microsoft Sans Serif"/>
              </a:rPr>
              <a:t> </a:t>
            </a:r>
            <a:r>
              <a:rPr dirty="0" sz="1000" spc="-70">
                <a:latin typeface="Microsoft Sans Serif"/>
                <a:cs typeface="Microsoft Sans Serif"/>
              </a:rPr>
              <a:t>ديحولا</a:t>
            </a:r>
            <a:r>
              <a:rPr dirty="0" sz="1000" spc="204">
                <a:latin typeface="Microsoft Sans Serif"/>
                <a:cs typeface="Microsoft Sans Serif"/>
              </a:rPr>
              <a:t> </a:t>
            </a:r>
            <a:r>
              <a:rPr dirty="0" sz="1000" spc="-75">
                <a:latin typeface="Microsoft Sans Serif"/>
                <a:cs typeface="Microsoft Sans Serif"/>
              </a:rPr>
              <a:t>ءيشلا</a:t>
            </a:r>
            <a:r>
              <a:rPr dirty="0" sz="1000" spc="220">
                <a:latin typeface="Microsoft Sans Serif"/>
                <a:cs typeface="Microsoft Sans Serif"/>
              </a:rPr>
              <a:t> </a:t>
            </a:r>
            <a:r>
              <a:rPr dirty="0" sz="1000" spc="-20">
                <a:latin typeface="Courier New"/>
                <a:cs typeface="Courier New"/>
              </a:rPr>
              <a:t>.</a:t>
            </a:r>
            <a:r>
              <a:rPr dirty="0" sz="1000" spc="-20">
                <a:latin typeface="Microsoft Sans Serif"/>
                <a:cs typeface="Microsoft Sans Serif"/>
              </a:rPr>
              <a:t>كتاجايتحلا </a:t>
            </a:r>
            <a:r>
              <a:rPr dirty="0" sz="1000" spc="-175">
                <a:latin typeface="Microsoft Sans Serif"/>
                <a:cs typeface="Microsoft Sans Serif"/>
              </a:rPr>
              <a:t>كرفس</a:t>
            </a:r>
            <a:r>
              <a:rPr dirty="0" sz="1000" spc="114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زاوج</a:t>
            </a:r>
            <a:r>
              <a:rPr dirty="0" sz="1000" spc="114">
                <a:latin typeface="Microsoft Sans Serif"/>
                <a:cs typeface="Microsoft Sans Serif"/>
              </a:rPr>
              <a:t> </a:t>
            </a:r>
            <a:r>
              <a:rPr dirty="0" sz="1000" spc="-20">
                <a:latin typeface="Microsoft Sans Serif"/>
                <a:cs typeface="Microsoft Sans Serif"/>
              </a:rPr>
              <a:t>لاسرإ</a:t>
            </a:r>
            <a:r>
              <a:rPr dirty="0" sz="1000" spc="170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كنم</a:t>
            </a:r>
            <a:r>
              <a:rPr dirty="0" sz="1000" spc="185">
                <a:latin typeface="Microsoft Sans Serif"/>
                <a:cs typeface="Microsoft Sans Serif"/>
              </a:rPr>
              <a:t> </a:t>
            </a:r>
            <a:r>
              <a:rPr dirty="0" sz="1000" spc="-80">
                <a:latin typeface="Microsoft Sans Serif"/>
                <a:cs typeface="Microsoft Sans Serif"/>
              </a:rPr>
              <a:t>بلط</a:t>
            </a:r>
            <a:r>
              <a:rPr dirty="0" baseline="-13888" sz="1500" spc="-120">
                <a:latin typeface="Microsoft Sans Serif"/>
                <a:cs typeface="Microsoft Sans Serif"/>
              </a:rPr>
              <a:t>ُ</a:t>
            </a:r>
            <a:r>
              <a:rPr dirty="0" sz="1000" spc="-80">
                <a:latin typeface="Microsoft Sans Serif"/>
                <a:cs typeface="Microsoft Sans Serif"/>
              </a:rPr>
              <a:t>ي</a:t>
            </a:r>
            <a:r>
              <a:rPr dirty="0" sz="1000" spc="180">
                <a:latin typeface="Microsoft Sans Serif"/>
                <a:cs typeface="Microsoft Sans Serif"/>
              </a:rPr>
              <a:t> </a:t>
            </a:r>
            <a:r>
              <a:rPr dirty="0" sz="1000" spc="-160">
                <a:latin typeface="Microsoft Sans Serif"/>
                <a:cs typeface="Microsoft Sans Serif"/>
              </a:rPr>
              <a:t>لا</a:t>
            </a:r>
            <a:r>
              <a:rPr dirty="0" sz="1000" spc="-105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Courier New"/>
                <a:cs typeface="Courier New"/>
              </a:rPr>
              <a:t>.</a:t>
            </a:r>
            <a:r>
              <a:rPr dirty="0" sz="1000" spc="-160">
                <a:latin typeface="Courier New"/>
                <a:cs typeface="Courier New"/>
              </a:rPr>
              <a:t> </a:t>
            </a:r>
            <a:r>
              <a:rPr dirty="0" sz="1000" spc="-75">
                <a:latin typeface="Microsoft Sans Serif"/>
                <a:cs typeface="Microsoft Sans Serif"/>
              </a:rPr>
              <a:t>متخلا</a:t>
            </a:r>
            <a:r>
              <a:rPr dirty="0" sz="1000" spc="185">
                <a:latin typeface="Microsoft Sans Serif"/>
                <a:cs typeface="Microsoft Sans Serif"/>
              </a:rPr>
              <a:t> </a:t>
            </a:r>
            <a:r>
              <a:rPr dirty="0" sz="1000" spc="-130">
                <a:latin typeface="Microsoft Sans Serif"/>
                <a:cs typeface="Microsoft Sans Serif"/>
              </a:rPr>
              <a:t>عضوو</a:t>
            </a:r>
            <a:r>
              <a:rPr dirty="0" sz="1000" spc="185">
                <a:latin typeface="Microsoft Sans Serif"/>
                <a:cs typeface="Microsoft Sans Serif"/>
              </a:rPr>
              <a:t> </a:t>
            </a:r>
            <a:r>
              <a:rPr dirty="0" sz="1000" spc="-90">
                <a:latin typeface="Microsoft Sans Serif"/>
                <a:cs typeface="Microsoft Sans Serif"/>
              </a:rPr>
              <a:t>ءانيملاو</a:t>
            </a:r>
            <a:r>
              <a:rPr dirty="0" sz="1000" spc="185">
                <a:latin typeface="Microsoft Sans Serif"/>
                <a:cs typeface="Microsoft Sans Serif"/>
              </a:rPr>
              <a:t> </a:t>
            </a:r>
            <a:r>
              <a:rPr dirty="0" sz="1000" spc="-35">
                <a:latin typeface="Microsoft Sans Serif"/>
                <a:cs typeface="Microsoft Sans Serif"/>
              </a:rPr>
              <a:t>راطملا</a:t>
            </a:r>
            <a:r>
              <a:rPr dirty="0" sz="1000" spc="175">
                <a:latin typeface="Microsoft Sans Serif"/>
                <a:cs typeface="Microsoft Sans Serif"/>
              </a:rPr>
              <a:t> </a:t>
            </a:r>
            <a:r>
              <a:rPr dirty="0" sz="1000" spc="-30">
                <a:latin typeface="Microsoft Sans Serif"/>
                <a:cs typeface="Microsoft Sans Serif"/>
              </a:rPr>
              <a:t>لوخدب</a:t>
            </a:r>
            <a:r>
              <a:rPr dirty="0" sz="1000" spc="185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كل</a:t>
            </a:r>
            <a:r>
              <a:rPr dirty="0" sz="1000" spc="180">
                <a:latin typeface="Microsoft Sans Serif"/>
                <a:cs typeface="Microsoft Sans Serif"/>
              </a:rPr>
              <a:t> </a:t>
            </a:r>
            <a:r>
              <a:rPr dirty="0" sz="1000" spc="-25">
                <a:latin typeface="Microsoft Sans Serif"/>
                <a:cs typeface="Microsoft Sans Serif"/>
              </a:rPr>
              <a:t>حامسلا</a:t>
            </a:r>
            <a:r>
              <a:rPr dirty="0" sz="1000" spc="180">
                <a:latin typeface="Microsoft Sans Serif"/>
                <a:cs typeface="Microsoft Sans Serif"/>
              </a:rPr>
              <a:t> </a:t>
            </a:r>
            <a:r>
              <a:rPr dirty="0" sz="1000" spc="95">
                <a:latin typeface="Microsoft Sans Serif"/>
                <a:cs typeface="Microsoft Sans Serif"/>
              </a:rPr>
              <a:t>نم</a:t>
            </a:r>
            <a:r>
              <a:rPr dirty="0" sz="1000" spc="185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ةرجهلا</a:t>
            </a:r>
            <a:r>
              <a:rPr dirty="0" sz="1000" spc="185">
                <a:latin typeface="Microsoft Sans Serif"/>
                <a:cs typeface="Microsoft Sans Serif"/>
              </a:rPr>
              <a:t> </a:t>
            </a:r>
            <a:r>
              <a:rPr dirty="0" sz="1000" spc="-85">
                <a:latin typeface="Microsoft Sans Serif"/>
                <a:cs typeface="Microsoft Sans Serif"/>
              </a:rPr>
              <a:t>وفظوم</a:t>
            </a:r>
            <a:r>
              <a:rPr dirty="0" sz="1000" spc="185">
                <a:latin typeface="Microsoft Sans Serif"/>
                <a:cs typeface="Microsoft Sans Serif"/>
              </a:rPr>
              <a:t> </a:t>
            </a:r>
            <a:r>
              <a:rPr dirty="0" sz="1000" spc="-100">
                <a:latin typeface="Microsoft Sans Serif"/>
                <a:cs typeface="Microsoft Sans Serif"/>
              </a:rPr>
              <a:t>نكمتي</a:t>
            </a:r>
            <a:r>
              <a:rPr dirty="0" sz="1000" spc="185">
                <a:latin typeface="Microsoft Sans Serif"/>
                <a:cs typeface="Microsoft Sans Serif"/>
              </a:rPr>
              <a:t> </a:t>
            </a:r>
            <a:r>
              <a:rPr dirty="0" sz="1000" spc="-45">
                <a:latin typeface="Microsoft Sans Serif"/>
                <a:cs typeface="Microsoft Sans Serif"/>
              </a:rPr>
              <a:t>ىتح</a:t>
            </a:r>
            <a:r>
              <a:rPr dirty="0" sz="1000" spc="185">
                <a:latin typeface="Microsoft Sans Serif"/>
                <a:cs typeface="Microsoft Sans Serif"/>
              </a:rPr>
              <a:t> </a:t>
            </a:r>
            <a:r>
              <a:rPr dirty="0" sz="1000" spc="-155">
                <a:latin typeface="Microsoft Sans Serif"/>
                <a:cs typeface="Microsoft Sans Serif"/>
              </a:rPr>
              <a:t>نيتغراف</a:t>
            </a:r>
            <a:r>
              <a:rPr dirty="0" sz="1000" spc="185">
                <a:latin typeface="Microsoft Sans Serif"/>
                <a:cs typeface="Microsoft Sans Serif"/>
              </a:rPr>
              <a:t> </a:t>
            </a:r>
            <a:r>
              <a:rPr dirty="0" sz="1000" spc="-165">
                <a:latin typeface="Microsoft Sans Serif"/>
                <a:cs typeface="Microsoft Sans Serif"/>
              </a:rPr>
              <a:t>نيتحفص</a:t>
            </a:r>
            <a:endParaRPr sz="1000">
              <a:latin typeface="Microsoft Sans Serif"/>
              <a:cs typeface="Microsoft Sans Serif"/>
            </a:endParaRPr>
          </a:p>
          <a:p>
            <a:pPr marL="52069" marR="73660" indent="76200">
              <a:lnSpc>
                <a:spcPts val="1130"/>
              </a:lnSpc>
              <a:spcBef>
                <a:spcPts val="10"/>
              </a:spcBef>
            </a:pPr>
            <a:r>
              <a:rPr dirty="0" sz="1000" spc="-180">
                <a:latin typeface="Microsoft Sans Serif"/>
                <a:cs typeface="Microsoft Sans Serif"/>
              </a:rPr>
              <a:t>ةريشأتب</a:t>
            </a:r>
            <a:r>
              <a:rPr dirty="0" sz="1000" spc="180">
                <a:latin typeface="Microsoft Sans Serif"/>
                <a:cs typeface="Microsoft Sans Serif"/>
              </a:rPr>
              <a:t> </a:t>
            </a:r>
            <a:r>
              <a:rPr dirty="0" sz="1000" spc="-40">
                <a:latin typeface="Microsoft Sans Serif"/>
                <a:cs typeface="Microsoft Sans Serif"/>
              </a:rPr>
              <a:t>صاخلا</a:t>
            </a:r>
            <a:r>
              <a:rPr dirty="0" sz="1000" spc="180">
                <a:latin typeface="Microsoft Sans Serif"/>
                <a:cs typeface="Microsoft Sans Serif"/>
              </a:rPr>
              <a:t> </a:t>
            </a:r>
            <a:r>
              <a:rPr dirty="0" sz="1000" spc="-145">
                <a:latin typeface="Microsoft Sans Serif"/>
                <a:cs typeface="Microsoft Sans Serif"/>
              </a:rPr>
              <a:t>ينورتكللإا</a:t>
            </a:r>
            <a:r>
              <a:rPr dirty="0" sz="1000" spc="180">
                <a:latin typeface="Microsoft Sans Serif"/>
                <a:cs typeface="Microsoft Sans Serif"/>
              </a:rPr>
              <a:t> </a:t>
            </a:r>
            <a:r>
              <a:rPr dirty="0" sz="1000" spc="-200">
                <a:latin typeface="Microsoft Sans Serif"/>
                <a:cs typeface="Microsoft Sans Serif"/>
              </a:rPr>
              <a:t>ديربلاب</a:t>
            </a:r>
            <a:r>
              <a:rPr dirty="0" sz="1000" spc="180">
                <a:latin typeface="Microsoft Sans Serif"/>
                <a:cs typeface="Microsoft Sans Serif"/>
              </a:rPr>
              <a:t> </a:t>
            </a:r>
            <a:r>
              <a:rPr dirty="0" sz="1000" spc="-125">
                <a:latin typeface="Microsoft Sans Serif"/>
                <a:cs typeface="Microsoft Sans Serif"/>
              </a:rPr>
              <a:t>ظافتحلاا</a:t>
            </a:r>
            <a:r>
              <a:rPr dirty="0" sz="1000" spc="180">
                <a:latin typeface="Microsoft Sans Serif"/>
                <a:cs typeface="Microsoft Sans Serif"/>
              </a:rPr>
              <a:t> </a:t>
            </a:r>
            <a:r>
              <a:rPr dirty="0" sz="1000" spc="-10">
                <a:latin typeface="Microsoft Sans Serif"/>
                <a:cs typeface="Microsoft Sans Serif"/>
              </a:rPr>
              <a:t>ىوس</a:t>
            </a:r>
            <a:r>
              <a:rPr dirty="0" sz="1000" spc="185">
                <a:latin typeface="Microsoft Sans Serif"/>
                <a:cs typeface="Microsoft Sans Serif"/>
              </a:rPr>
              <a:t> </a:t>
            </a:r>
            <a:r>
              <a:rPr dirty="0" sz="1000" spc="-70">
                <a:latin typeface="Microsoft Sans Serif"/>
                <a:cs typeface="Microsoft Sans Serif"/>
              </a:rPr>
              <a:t>كيلع</a:t>
            </a:r>
            <a:r>
              <a:rPr dirty="0" sz="1000" spc="170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ام</a:t>
            </a:r>
            <a:r>
              <a:rPr dirty="0" sz="1000" spc="195">
                <a:latin typeface="Microsoft Sans Serif"/>
                <a:cs typeface="Microsoft Sans Serif"/>
              </a:rPr>
              <a:t> </a:t>
            </a:r>
            <a:r>
              <a:rPr dirty="0" sz="1000" spc="-155">
                <a:latin typeface="Courier New"/>
                <a:cs typeface="Courier New"/>
              </a:rPr>
              <a:t>.</a:t>
            </a:r>
            <a:r>
              <a:rPr dirty="0" sz="1000" spc="-155">
                <a:latin typeface="Microsoft Sans Serif"/>
                <a:cs typeface="Microsoft Sans Serif"/>
              </a:rPr>
              <a:t>رفسلا</a:t>
            </a:r>
            <a:r>
              <a:rPr dirty="0" sz="1000" spc="175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زاوج</a:t>
            </a:r>
            <a:r>
              <a:rPr dirty="0" sz="1000" spc="180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ىلع</a:t>
            </a:r>
            <a:r>
              <a:rPr dirty="0" sz="1000" spc="175">
                <a:latin typeface="Microsoft Sans Serif"/>
                <a:cs typeface="Microsoft Sans Serif"/>
              </a:rPr>
              <a:t> </a:t>
            </a:r>
            <a:r>
              <a:rPr dirty="0" sz="1000" spc="-155">
                <a:latin typeface="Microsoft Sans Serif"/>
                <a:cs typeface="Microsoft Sans Serif"/>
              </a:rPr>
              <a:t>ةينورتكللإا</a:t>
            </a:r>
            <a:r>
              <a:rPr dirty="0" sz="1000" spc="175">
                <a:latin typeface="Microsoft Sans Serif"/>
                <a:cs typeface="Microsoft Sans Serif"/>
              </a:rPr>
              <a:t> </a:t>
            </a:r>
            <a:r>
              <a:rPr dirty="0" sz="1000" spc="-135">
                <a:latin typeface="Microsoft Sans Serif"/>
                <a:cs typeface="Microsoft Sans Serif"/>
              </a:rPr>
              <a:t>ةريشأتلا</a:t>
            </a:r>
            <a:r>
              <a:rPr dirty="0" sz="1000" spc="180">
                <a:latin typeface="Microsoft Sans Serif"/>
                <a:cs typeface="Microsoft Sans Serif"/>
              </a:rPr>
              <a:t> </a:t>
            </a:r>
            <a:r>
              <a:rPr dirty="0" sz="1000" spc="-40">
                <a:latin typeface="Microsoft Sans Serif"/>
                <a:cs typeface="Microsoft Sans Serif"/>
              </a:rPr>
              <a:t>ةطيرخ</a:t>
            </a:r>
            <a:r>
              <a:rPr dirty="0" sz="1000" spc="180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ىلع</a:t>
            </a:r>
            <a:r>
              <a:rPr dirty="0" sz="1000" spc="180">
                <a:latin typeface="Microsoft Sans Serif"/>
                <a:cs typeface="Microsoft Sans Serif"/>
              </a:rPr>
              <a:t> </a:t>
            </a:r>
            <a:r>
              <a:rPr dirty="0" sz="1000" spc="-90">
                <a:latin typeface="Microsoft Sans Serif"/>
                <a:cs typeface="Microsoft Sans Serif"/>
              </a:rPr>
              <a:t>لوصحلا</a:t>
            </a:r>
            <a:r>
              <a:rPr dirty="0" sz="1000" spc="180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وأ</a:t>
            </a:r>
            <a:r>
              <a:rPr dirty="0" sz="1000" spc="175">
                <a:latin typeface="Microsoft Sans Serif"/>
                <a:cs typeface="Microsoft Sans Serif"/>
              </a:rPr>
              <a:t> </a:t>
            </a:r>
            <a:r>
              <a:rPr dirty="0" sz="1000" spc="-50">
                <a:latin typeface="Microsoft Sans Serif"/>
                <a:cs typeface="Microsoft Sans Serif"/>
              </a:rPr>
              <a:t>ديربلاب </a:t>
            </a:r>
            <a:r>
              <a:rPr dirty="0" sz="1000" spc="-130">
                <a:latin typeface="Microsoft Sans Serif"/>
                <a:cs typeface="Microsoft Sans Serif"/>
              </a:rPr>
              <a:t>يلي</a:t>
            </a:r>
            <a:r>
              <a:rPr dirty="0" sz="1000" spc="195">
                <a:latin typeface="Microsoft Sans Serif"/>
                <a:cs typeface="Microsoft Sans Serif"/>
              </a:rPr>
              <a:t> </a:t>
            </a:r>
            <a:r>
              <a:rPr dirty="0" sz="1000" spc="-125">
                <a:latin typeface="Microsoft Sans Serif"/>
                <a:cs typeface="Microsoft Sans Serif"/>
              </a:rPr>
              <a:t>اميف</a:t>
            </a:r>
            <a:r>
              <a:rPr dirty="0" sz="1000" spc="200">
                <a:latin typeface="Microsoft Sans Serif"/>
                <a:cs typeface="Microsoft Sans Serif"/>
              </a:rPr>
              <a:t> </a:t>
            </a:r>
            <a:r>
              <a:rPr dirty="0" sz="1000" spc="-160">
                <a:latin typeface="Microsoft Sans Serif"/>
                <a:cs typeface="Microsoft Sans Serif"/>
              </a:rPr>
              <a:t>،ميدقتلل</a:t>
            </a:r>
            <a:r>
              <a:rPr dirty="0" sz="1000" spc="200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ةلهؤم</a:t>
            </a:r>
            <a:r>
              <a:rPr dirty="0" sz="1000" spc="195">
                <a:latin typeface="Microsoft Sans Serif"/>
                <a:cs typeface="Microsoft Sans Serif"/>
              </a:rPr>
              <a:t> </a:t>
            </a:r>
            <a:r>
              <a:rPr dirty="0" sz="1000" spc="-20">
                <a:latin typeface="Microsoft Sans Serif"/>
                <a:cs typeface="Microsoft Sans Serif"/>
              </a:rPr>
              <a:t>ةلود</a:t>
            </a:r>
            <a:r>
              <a:rPr dirty="0" sz="1000" spc="204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Courier New"/>
                <a:cs typeface="Courier New"/>
              </a:rPr>
              <a:t>6</a:t>
            </a:r>
            <a:r>
              <a:rPr dirty="0" sz="1000" spc="-130">
                <a:latin typeface="Courier New"/>
                <a:cs typeface="Courier New"/>
              </a:rPr>
              <a:t> </a:t>
            </a:r>
            <a:r>
              <a:rPr dirty="0" sz="1000" spc="95">
                <a:latin typeface="Microsoft Sans Serif"/>
                <a:cs typeface="Microsoft Sans Serif"/>
              </a:rPr>
              <a:t>نم</a:t>
            </a:r>
            <a:r>
              <a:rPr dirty="0" sz="1000" spc="190">
                <a:latin typeface="Microsoft Sans Serif"/>
                <a:cs typeface="Microsoft Sans Serif"/>
              </a:rPr>
              <a:t> </a:t>
            </a:r>
            <a:r>
              <a:rPr dirty="0" sz="1000" spc="-145">
                <a:latin typeface="Microsoft Sans Serif"/>
                <a:cs typeface="Microsoft Sans Serif"/>
              </a:rPr>
              <a:t>رثكأ</a:t>
            </a:r>
            <a:r>
              <a:rPr dirty="0" sz="1000" spc="204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Courier New"/>
                <a:cs typeface="Courier New"/>
              </a:rPr>
              <a:t>.</a:t>
            </a:r>
            <a:r>
              <a:rPr dirty="0" sz="1000">
                <a:latin typeface="Microsoft Sans Serif"/>
                <a:cs typeface="Microsoft Sans Serif"/>
              </a:rPr>
              <a:t>هنم</a:t>
            </a:r>
            <a:r>
              <a:rPr dirty="0" sz="1000" spc="195">
                <a:latin typeface="Microsoft Sans Serif"/>
                <a:cs typeface="Microsoft Sans Serif"/>
              </a:rPr>
              <a:t> </a:t>
            </a:r>
            <a:r>
              <a:rPr dirty="0" sz="1000" spc="-30">
                <a:latin typeface="Microsoft Sans Serif"/>
                <a:cs typeface="Microsoft Sans Serif"/>
              </a:rPr>
              <a:t>ةعوبطم</a:t>
            </a:r>
            <a:r>
              <a:rPr dirty="0" sz="1000" spc="200">
                <a:latin typeface="Microsoft Sans Serif"/>
                <a:cs typeface="Microsoft Sans Serif"/>
              </a:rPr>
              <a:t> </a:t>
            </a:r>
            <a:r>
              <a:rPr dirty="0" sz="1000" spc="-110">
                <a:latin typeface="Microsoft Sans Serif"/>
                <a:cs typeface="Microsoft Sans Serif"/>
              </a:rPr>
              <a:t>ةخسنب</a:t>
            </a:r>
            <a:r>
              <a:rPr dirty="0" sz="1000" spc="195">
                <a:latin typeface="Microsoft Sans Serif"/>
                <a:cs typeface="Microsoft Sans Serif"/>
              </a:rPr>
              <a:t> </a:t>
            </a:r>
            <a:r>
              <a:rPr dirty="0" sz="1000" spc="-125">
                <a:latin typeface="Microsoft Sans Serif"/>
                <a:cs typeface="Microsoft Sans Serif"/>
              </a:rPr>
              <a:t>ظافتحلاا</a:t>
            </a:r>
            <a:r>
              <a:rPr dirty="0" sz="1000" spc="200">
                <a:latin typeface="Microsoft Sans Serif"/>
                <a:cs typeface="Microsoft Sans Serif"/>
              </a:rPr>
              <a:t> </a:t>
            </a:r>
            <a:r>
              <a:rPr dirty="0" sz="1000" spc="-70">
                <a:latin typeface="Microsoft Sans Serif"/>
                <a:cs typeface="Microsoft Sans Serif"/>
              </a:rPr>
              <a:t>كنكمي</a:t>
            </a:r>
            <a:r>
              <a:rPr dirty="0" sz="1000" spc="195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وأ</a:t>
            </a:r>
            <a:r>
              <a:rPr dirty="0" sz="1000" spc="200">
                <a:latin typeface="Microsoft Sans Serif"/>
                <a:cs typeface="Microsoft Sans Serif"/>
              </a:rPr>
              <a:t> </a:t>
            </a:r>
            <a:r>
              <a:rPr dirty="0" sz="1000" spc="-100">
                <a:latin typeface="Microsoft Sans Serif"/>
                <a:cs typeface="Microsoft Sans Serif"/>
              </a:rPr>
              <a:t>كفتاه</a:t>
            </a:r>
            <a:r>
              <a:rPr dirty="0" sz="1000" spc="195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ىلع</a:t>
            </a:r>
            <a:r>
              <a:rPr dirty="0" sz="1000" spc="190">
                <a:latin typeface="Microsoft Sans Serif"/>
                <a:cs typeface="Microsoft Sans Serif"/>
              </a:rPr>
              <a:t> </a:t>
            </a:r>
            <a:r>
              <a:rPr dirty="0" sz="1000" spc="-130">
                <a:latin typeface="Microsoft Sans Serif"/>
                <a:cs typeface="Microsoft Sans Serif"/>
              </a:rPr>
              <a:t>ةقفاوملاب</a:t>
            </a:r>
            <a:r>
              <a:rPr dirty="0" sz="1000" spc="200">
                <a:latin typeface="Microsoft Sans Serif"/>
                <a:cs typeface="Microsoft Sans Serif"/>
              </a:rPr>
              <a:t> </a:t>
            </a:r>
            <a:r>
              <a:rPr dirty="0" sz="1000" spc="-45">
                <a:latin typeface="Microsoft Sans Serif"/>
                <a:cs typeface="Microsoft Sans Serif"/>
              </a:rPr>
              <a:t>صاخلا</a:t>
            </a:r>
            <a:r>
              <a:rPr dirty="0" sz="1000" spc="200">
                <a:latin typeface="Microsoft Sans Serif"/>
                <a:cs typeface="Microsoft Sans Serif"/>
              </a:rPr>
              <a:t> </a:t>
            </a:r>
            <a:r>
              <a:rPr dirty="0" sz="1000" spc="-155">
                <a:latin typeface="Microsoft Sans Serif"/>
                <a:cs typeface="Microsoft Sans Serif"/>
              </a:rPr>
              <a:t>ةينورتكللإا</a:t>
            </a:r>
            <a:r>
              <a:rPr dirty="0" sz="1000" spc="195">
                <a:latin typeface="Microsoft Sans Serif"/>
                <a:cs typeface="Microsoft Sans Serif"/>
              </a:rPr>
              <a:t> </a:t>
            </a:r>
            <a:r>
              <a:rPr dirty="0" sz="1000" spc="-95">
                <a:latin typeface="Microsoft Sans Serif"/>
                <a:cs typeface="Microsoft Sans Serif"/>
              </a:rPr>
              <a:t>ةريشأتلا</a:t>
            </a:r>
            <a:endParaRPr sz="1000">
              <a:latin typeface="Microsoft Sans Serif"/>
              <a:cs typeface="Microsoft Sans Serif"/>
            </a:endParaRPr>
          </a:p>
          <a:p>
            <a:pPr marL="128270">
              <a:lnSpc>
                <a:spcPts val="1080"/>
              </a:lnSpc>
            </a:pPr>
            <a:r>
              <a:rPr dirty="0" sz="1000" spc="-145">
                <a:latin typeface="Microsoft Sans Serif"/>
                <a:cs typeface="Microsoft Sans Serif"/>
              </a:rPr>
              <a:t>،ادنلنف</a:t>
            </a:r>
            <a:r>
              <a:rPr dirty="0" sz="1000" spc="175">
                <a:latin typeface="Microsoft Sans Serif"/>
                <a:cs typeface="Microsoft Sans Serif"/>
              </a:rPr>
              <a:t> </a:t>
            </a:r>
            <a:r>
              <a:rPr dirty="0" sz="1000" spc="-70">
                <a:latin typeface="Microsoft Sans Serif"/>
                <a:cs typeface="Microsoft Sans Serif"/>
              </a:rPr>
              <a:t>،ةيدنهلا</a:t>
            </a:r>
            <a:r>
              <a:rPr dirty="0" sz="1000" spc="180">
                <a:latin typeface="Microsoft Sans Serif"/>
                <a:cs typeface="Microsoft Sans Serif"/>
              </a:rPr>
              <a:t> </a:t>
            </a:r>
            <a:r>
              <a:rPr dirty="0" sz="1000" spc="-155">
                <a:latin typeface="Microsoft Sans Serif"/>
                <a:cs typeface="Microsoft Sans Serif"/>
              </a:rPr>
              <a:t>ةينورتكللإا</a:t>
            </a:r>
            <a:r>
              <a:rPr dirty="0" sz="1000" spc="175">
                <a:latin typeface="Microsoft Sans Serif"/>
                <a:cs typeface="Microsoft Sans Serif"/>
              </a:rPr>
              <a:t> </a:t>
            </a:r>
            <a:r>
              <a:rPr dirty="0" sz="1000" spc="-135">
                <a:latin typeface="Microsoft Sans Serif"/>
                <a:cs typeface="Microsoft Sans Serif"/>
              </a:rPr>
              <a:t>ةريشأتلا</a:t>
            </a:r>
            <a:r>
              <a:rPr dirty="0" sz="1000" spc="185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ىلع</a:t>
            </a:r>
            <a:r>
              <a:rPr dirty="0" sz="1000" spc="175">
                <a:latin typeface="Microsoft Sans Serif"/>
                <a:cs typeface="Microsoft Sans Serif"/>
              </a:rPr>
              <a:t> </a:t>
            </a:r>
            <a:r>
              <a:rPr dirty="0" sz="1000" spc="-125">
                <a:latin typeface="Microsoft Sans Serif"/>
                <a:cs typeface="Microsoft Sans Serif"/>
              </a:rPr>
              <a:t>لوصحلل</a:t>
            </a:r>
            <a:r>
              <a:rPr dirty="0" sz="1000" spc="190">
                <a:latin typeface="Microsoft Sans Serif"/>
                <a:cs typeface="Microsoft Sans Serif"/>
              </a:rPr>
              <a:t> </a:t>
            </a:r>
            <a:r>
              <a:rPr dirty="0" sz="1000" spc="-125">
                <a:latin typeface="Microsoft Sans Serif"/>
                <a:cs typeface="Microsoft Sans Serif"/>
              </a:rPr>
              <a:t>تنرتنلإا</a:t>
            </a:r>
            <a:r>
              <a:rPr dirty="0" sz="1000" spc="175">
                <a:latin typeface="Microsoft Sans Serif"/>
                <a:cs typeface="Microsoft Sans Serif"/>
              </a:rPr>
              <a:t> </a:t>
            </a:r>
            <a:r>
              <a:rPr dirty="0" sz="1000" spc="-100">
                <a:latin typeface="Microsoft Sans Serif"/>
                <a:cs typeface="Microsoft Sans Serif"/>
              </a:rPr>
              <a:t>ربع</a:t>
            </a:r>
            <a:r>
              <a:rPr dirty="0" sz="1000" spc="175">
                <a:latin typeface="Microsoft Sans Serif"/>
                <a:cs typeface="Microsoft Sans Serif"/>
              </a:rPr>
              <a:t> </a:t>
            </a:r>
            <a:r>
              <a:rPr dirty="0" sz="1000" spc="-100">
                <a:latin typeface="Microsoft Sans Serif"/>
                <a:cs typeface="Microsoft Sans Serif"/>
              </a:rPr>
              <a:t>ةئاملاب</a:t>
            </a:r>
            <a:r>
              <a:rPr dirty="0" sz="1000" spc="204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Courier New"/>
                <a:cs typeface="Courier New"/>
              </a:rPr>
              <a:t>166</a:t>
            </a:r>
            <a:r>
              <a:rPr dirty="0" sz="1000" spc="-145">
                <a:latin typeface="Courier New"/>
                <a:cs typeface="Courier New"/>
              </a:rPr>
              <a:t> </a:t>
            </a:r>
            <a:r>
              <a:rPr dirty="0" sz="1000" spc="-204">
                <a:latin typeface="Microsoft Sans Serif"/>
                <a:cs typeface="Microsoft Sans Serif"/>
              </a:rPr>
              <a:t>ةبسنب</a:t>
            </a:r>
            <a:r>
              <a:rPr dirty="0" sz="1000" spc="175">
                <a:latin typeface="Microsoft Sans Serif"/>
                <a:cs typeface="Microsoft Sans Serif"/>
              </a:rPr>
              <a:t> </a:t>
            </a:r>
            <a:r>
              <a:rPr dirty="0" sz="1000" spc="-100">
                <a:latin typeface="Microsoft Sans Serif"/>
                <a:cs typeface="Microsoft Sans Serif"/>
              </a:rPr>
              <a:t>مدقتلا</a:t>
            </a:r>
            <a:r>
              <a:rPr dirty="0" sz="1000" spc="185">
                <a:latin typeface="Microsoft Sans Serif"/>
                <a:cs typeface="Microsoft Sans Serif"/>
              </a:rPr>
              <a:t> </a:t>
            </a:r>
            <a:r>
              <a:rPr dirty="0" sz="1000" spc="-60">
                <a:latin typeface="Microsoft Sans Serif"/>
                <a:cs typeface="Microsoft Sans Serif"/>
              </a:rPr>
              <a:t>اهنكمي</a:t>
            </a:r>
            <a:r>
              <a:rPr dirty="0" sz="1000" spc="180">
                <a:latin typeface="Microsoft Sans Serif"/>
                <a:cs typeface="Microsoft Sans Serif"/>
              </a:rPr>
              <a:t> </a:t>
            </a:r>
            <a:r>
              <a:rPr dirty="0" sz="1000" spc="-120">
                <a:latin typeface="Microsoft Sans Serif"/>
                <a:cs typeface="Microsoft Sans Serif"/>
              </a:rPr>
              <a:t>يتلا</a:t>
            </a:r>
            <a:r>
              <a:rPr dirty="0" sz="1000" spc="185">
                <a:latin typeface="Microsoft Sans Serif"/>
                <a:cs typeface="Microsoft Sans Serif"/>
              </a:rPr>
              <a:t> </a:t>
            </a:r>
            <a:r>
              <a:rPr dirty="0" sz="1000" spc="-160">
                <a:latin typeface="Microsoft Sans Serif"/>
                <a:cs typeface="Microsoft Sans Serif"/>
              </a:rPr>
              <a:t>ةليلقلا</a:t>
            </a:r>
            <a:r>
              <a:rPr dirty="0" sz="1000" spc="180">
                <a:latin typeface="Microsoft Sans Serif"/>
                <a:cs typeface="Microsoft Sans Serif"/>
              </a:rPr>
              <a:t> </a:t>
            </a:r>
            <a:r>
              <a:rPr dirty="0" sz="1000" spc="-10">
                <a:latin typeface="Microsoft Sans Serif"/>
                <a:cs typeface="Microsoft Sans Serif"/>
              </a:rPr>
              <a:t>لودلا</a:t>
            </a:r>
            <a:r>
              <a:rPr dirty="0" sz="1000" spc="185">
                <a:latin typeface="Microsoft Sans Serif"/>
                <a:cs typeface="Microsoft Sans Serif"/>
              </a:rPr>
              <a:t> </a:t>
            </a:r>
            <a:r>
              <a:rPr dirty="0" sz="1000" spc="95">
                <a:latin typeface="Microsoft Sans Serif"/>
                <a:cs typeface="Microsoft Sans Serif"/>
              </a:rPr>
              <a:t>نم</a:t>
            </a:r>
            <a:r>
              <a:rPr dirty="0" sz="1000" spc="180">
                <a:latin typeface="Microsoft Sans Serif"/>
                <a:cs typeface="Microsoft Sans Serif"/>
              </a:rPr>
              <a:t> </a:t>
            </a:r>
            <a:r>
              <a:rPr dirty="0" sz="1000" spc="-20">
                <a:latin typeface="Microsoft Sans Serif"/>
                <a:cs typeface="Microsoft Sans Serif"/>
              </a:rPr>
              <a:t>ةنيع</a:t>
            </a:r>
            <a:endParaRPr sz="1000">
              <a:latin typeface="Microsoft Sans Serif"/>
              <a:cs typeface="Microsoft Sans Serif"/>
            </a:endParaRPr>
          </a:p>
          <a:p>
            <a:pPr marL="128270">
              <a:lnSpc>
                <a:spcPts val="1135"/>
              </a:lnSpc>
            </a:pPr>
            <a:r>
              <a:rPr dirty="0" sz="1000" spc="-120">
                <a:latin typeface="Microsoft Sans Serif"/>
                <a:cs typeface="Microsoft Sans Serif"/>
              </a:rPr>
              <a:t>،ليزاربلا</a:t>
            </a:r>
            <a:r>
              <a:rPr dirty="0" sz="1000" spc="170">
                <a:latin typeface="Microsoft Sans Serif"/>
                <a:cs typeface="Microsoft Sans Serif"/>
              </a:rPr>
              <a:t> </a:t>
            </a:r>
            <a:r>
              <a:rPr dirty="0" sz="1000" spc="-114">
                <a:latin typeface="Microsoft Sans Serif"/>
                <a:cs typeface="Microsoft Sans Serif"/>
              </a:rPr>
              <a:t>،ديوسلا</a:t>
            </a:r>
            <a:r>
              <a:rPr dirty="0" sz="1000" spc="175">
                <a:latin typeface="Microsoft Sans Serif"/>
                <a:cs typeface="Microsoft Sans Serif"/>
              </a:rPr>
              <a:t> </a:t>
            </a:r>
            <a:r>
              <a:rPr dirty="0" sz="1000" spc="-145">
                <a:latin typeface="Microsoft Sans Serif"/>
                <a:cs typeface="Microsoft Sans Serif"/>
              </a:rPr>
              <a:t>،اينوتسإ</a:t>
            </a:r>
            <a:r>
              <a:rPr dirty="0" sz="1000" spc="175">
                <a:latin typeface="Microsoft Sans Serif"/>
                <a:cs typeface="Microsoft Sans Serif"/>
              </a:rPr>
              <a:t> </a:t>
            </a:r>
            <a:r>
              <a:rPr dirty="0" sz="1000" spc="-195">
                <a:latin typeface="Microsoft Sans Serif"/>
                <a:cs typeface="Microsoft Sans Serif"/>
              </a:rPr>
              <a:t>،نيبلفلا</a:t>
            </a:r>
            <a:r>
              <a:rPr dirty="0" sz="1000" spc="180">
                <a:latin typeface="Microsoft Sans Serif"/>
                <a:cs typeface="Microsoft Sans Serif"/>
              </a:rPr>
              <a:t> </a:t>
            </a:r>
            <a:r>
              <a:rPr dirty="0" sz="1000" spc="-105">
                <a:latin typeface="Microsoft Sans Serif"/>
                <a:cs typeface="Microsoft Sans Serif"/>
              </a:rPr>
              <a:t>،ةيكيرملأا</a:t>
            </a:r>
            <a:r>
              <a:rPr dirty="0" sz="1000" spc="175">
                <a:latin typeface="Microsoft Sans Serif"/>
                <a:cs typeface="Microsoft Sans Serif"/>
              </a:rPr>
              <a:t> </a:t>
            </a:r>
            <a:r>
              <a:rPr dirty="0" sz="1000" spc="-25">
                <a:latin typeface="Microsoft Sans Serif"/>
                <a:cs typeface="Microsoft Sans Serif"/>
              </a:rPr>
              <a:t>ةدحتملا</a:t>
            </a:r>
            <a:r>
              <a:rPr dirty="0" sz="1000" spc="180">
                <a:latin typeface="Microsoft Sans Serif"/>
                <a:cs typeface="Microsoft Sans Serif"/>
              </a:rPr>
              <a:t> </a:t>
            </a:r>
            <a:r>
              <a:rPr dirty="0" sz="1000" spc="-90">
                <a:latin typeface="Microsoft Sans Serif"/>
                <a:cs typeface="Microsoft Sans Serif"/>
              </a:rPr>
              <a:t>تايلاولا</a:t>
            </a:r>
            <a:r>
              <a:rPr dirty="0" sz="1000" spc="175">
                <a:latin typeface="Microsoft Sans Serif"/>
                <a:cs typeface="Microsoft Sans Serif"/>
              </a:rPr>
              <a:t> </a:t>
            </a:r>
            <a:r>
              <a:rPr dirty="0" sz="1000" spc="-30">
                <a:latin typeface="Microsoft Sans Serif"/>
                <a:cs typeface="Microsoft Sans Serif"/>
              </a:rPr>
              <a:t>،ةدحتملا</a:t>
            </a:r>
            <a:r>
              <a:rPr dirty="0" sz="1000" spc="180">
                <a:latin typeface="Microsoft Sans Serif"/>
                <a:cs typeface="Microsoft Sans Serif"/>
              </a:rPr>
              <a:t> </a:t>
            </a:r>
            <a:r>
              <a:rPr dirty="0" sz="1000" spc="-145">
                <a:latin typeface="Microsoft Sans Serif"/>
                <a:cs typeface="Microsoft Sans Serif"/>
              </a:rPr>
              <a:t>ةيبرعلا</a:t>
            </a:r>
            <a:r>
              <a:rPr dirty="0" sz="1000" spc="175">
                <a:latin typeface="Microsoft Sans Serif"/>
                <a:cs typeface="Microsoft Sans Serif"/>
              </a:rPr>
              <a:t> </a:t>
            </a:r>
            <a:r>
              <a:rPr dirty="0" sz="1000" spc="-10">
                <a:latin typeface="Microsoft Sans Serif"/>
                <a:cs typeface="Microsoft Sans Serif"/>
              </a:rPr>
              <a:t>تاراملإا</a:t>
            </a:r>
            <a:r>
              <a:rPr dirty="0" sz="1000" spc="175">
                <a:latin typeface="Microsoft Sans Serif"/>
                <a:cs typeface="Microsoft Sans Serif"/>
              </a:rPr>
              <a:t> </a:t>
            </a:r>
            <a:r>
              <a:rPr dirty="0" sz="1000" spc="-140">
                <a:latin typeface="Microsoft Sans Serif"/>
                <a:cs typeface="Microsoft Sans Serif"/>
              </a:rPr>
              <a:t>،ايسينودنإ</a:t>
            </a:r>
            <a:r>
              <a:rPr dirty="0" sz="1000" spc="180">
                <a:latin typeface="Microsoft Sans Serif"/>
                <a:cs typeface="Microsoft Sans Serif"/>
              </a:rPr>
              <a:t> </a:t>
            </a:r>
            <a:r>
              <a:rPr dirty="0" sz="1000" spc="-95">
                <a:latin typeface="Microsoft Sans Serif"/>
                <a:cs typeface="Microsoft Sans Serif"/>
              </a:rPr>
              <a:t>،ةيدوعسلا</a:t>
            </a:r>
            <a:r>
              <a:rPr dirty="0" sz="1000" spc="180">
                <a:latin typeface="Microsoft Sans Serif"/>
                <a:cs typeface="Microsoft Sans Serif"/>
              </a:rPr>
              <a:t> </a:t>
            </a:r>
            <a:r>
              <a:rPr dirty="0" sz="1000" spc="-145">
                <a:latin typeface="Microsoft Sans Serif"/>
                <a:cs typeface="Microsoft Sans Serif"/>
              </a:rPr>
              <a:t>ةيبرعلا</a:t>
            </a:r>
            <a:r>
              <a:rPr dirty="0" sz="1000" spc="185">
                <a:latin typeface="Microsoft Sans Serif"/>
                <a:cs typeface="Microsoft Sans Serif"/>
              </a:rPr>
              <a:t> </a:t>
            </a:r>
            <a:r>
              <a:rPr dirty="0" sz="1000" spc="-20">
                <a:latin typeface="Microsoft Sans Serif"/>
                <a:cs typeface="Microsoft Sans Serif"/>
              </a:rPr>
              <a:t>ةكلمملا</a:t>
            </a:r>
            <a:r>
              <a:rPr dirty="0" sz="1000" spc="180">
                <a:latin typeface="Microsoft Sans Serif"/>
                <a:cs typeface="Microsoft Sans Serif"/>
              </a:rPr>
              <a:t> </a:t>
            </a:r>
            <a:r>
              <a:rPr dirty="0" sz="1000" spc="-10">
                <a:latin typeface="Microsoft Sans Serif"/>
                <a:cs typeface="Microsoft Sans Serif"/>
              </a:rPr>
              <a:t>،اسمنلا</a:t>
            </a:r>
            <a:endParaRPr sz="1000">
              <a:latin typeface="Microsoft Sans Serif"/>
              <a:cs typeface="Microsoft Sans Serif"/>
            </a:endParaRPr>
          </a:p>
          <a:p>
            <a:pPr marL="128270">
              <a:lnSpc>
                <a:spcPts val="1135"/>
              </a:lnSpc>
            </a:pPr>
            <a:r>
              <a:rPr dirty="0" sz="1000" spc="-120">
                <a:latin typeface="Microsoft Sans Serif"/>
                <a:cs typeface="Microsoft Sans Serif"/>
              </a:rPr>
              <a:t>،جيورنلا</a:t>
            </a:r>
            <a:r>
              <a:rPr dirty="0" sz="1000" spc="175">
                <a:latin typeface="Microsoft Sans Serif"/>
                <a:cs typeface="Microsoft Sans Serif"/>
              </a:rPr>
              <a:t> </a:t>
            </a:r>
            <a:r>
              <a:rPr dirty="0" sz="1000" spc="-10">
                <a:latin typeface="Microsoft Sans Serif"/>
                <a:cs typeface="Microsoft Sans Serif"/>
              </a:rPr>
              <a:t>،رجملا</a:t>
            </a:r>
            <a:r>
              <a:rPr dirty="0" sz="1000" spc="180">
                <a:latin typeface="Microsoft Sans Serif"/>
                <a:cs typeface="Microsoft Sans Serif"/>
              </a:rPr>
              <a:t> </a:t>
            </a:r>
            <a:r>
              <a:rPr dirty="0" sz="1000" spc="-229">
                <a:latin typeface="Microsoft Sans Serif"/>
                <a:cs typeface="Microsoft Sans Serif"/>
              </a:rPr>
              <a:t>،ايفيلوب</a:t>
            </a:r>
            <a:r>
              <a:rPr dirty="0" sz="1000" spc="175">
                <a:latin typeface="Microsoft Sans Serif"/>
                <a:cs typeface="Microsoft Sans Serif"/>
              </a:rPr>
              <a:t> </a:t>
            </a:r>
            <a:r>
              <a:rPr dirty="0" sz="1000" spc="-180">
                <a:latin typeface="Microsoft Sans Serif"/>
                <a:cs typeface="Microsoft Sans Serif"/>
              </a:rPr>
              <a:t>،ايناوتيل</a:t>
            </a:r>
            <a:r>
              <a:rPr dirty="0" sz="1000" spc="190">
                <a:latin typeface="Microsoft Sans Serif"/>
                <a:cs typeface="Microsoft Sans Serif"/>
              </a:rPr>
              <a:t> </a:t>
            </a:r>
            <a:r>
              <a:rPr dirty="0" sz="1000" spc="-60">
                <a:latin typeface="Microsoft Sans Serif"/>
                <a:cs typeface="Microsoft Sans Serif"/>
              </a:rPr>
              <a:t>،كرامندلا</a:t>
            </a:r>
            <a:r>
              <a:rPr dirty="0" sz="1000" spc="175">
                <a:latin typeface="Microsoft Sans Serif"/>
                <a:cs typeface="Microsoft Sans Serif"/>
              </a:rPr>
              <a:t> </a:t>
            </a:r>
            <a:r>
              <a:rPr dirty="0" sz="1000" spc="-100">
                <a:latin typeface="Microsoft Sans Serif"/>
                <a:cs typeface="Microsoft Sans Serif"/>
              </a:rPr>
              <a:t>،نانويلا</a:t>
            </a:r>
            <a:r>
              <a:rPr dirty="0" sz="1000" spc="185">
                <a:latin typeface="Microsoft Sans Serif"/>
                <a:cs typeface="Microsoft Sans Serif"/>
              </a:rPr>
              <a:t> </a:t>
            </a:r>
            <a:r>
              <a:rPr dirty="0" sz="1000" spc="-45">
                <a:latin typeface="Microsoft Sans Serif"/>
                <a:cs typeface="Microsoft Sans Serif"/>
              </a:rPr>
              <a:t>،ندرلأا</a:t>
            </a:r>
            <a:r>
              <a:rPr dirty="0" sz="1000" spc="180">
                <a:latin typeface="Microsoft Sans Serif"/>
                <a:cs typeface="Microsoft Sans Serif"/>
              </a:rPr>
              <a:t> </a:t>
            </a:r>
            <a:r>
              <a:rPr dirty="0" sz="1000" spc="-80">
                <a:latin typeface="Microsoft Sans Serif"/>
                <a:cs typeface="Microsoft Sans Serif"/>
              </a:rPr>
              <a:t>،رطق</a:t>
            </a:r>
            <a:r>
              <a:rPr dirty="0" sz="1000" spc="185">
                <a:latin typeface="Microsoft Sans Serif"/>
                <a:cs typeface="Microsoft Sans Serif"/>
              </a:rPr>
              <a:t> </a:t>
            </a:r>
            <a:r>
              <a:rPr dirty="0" sz="1000" spc="-120">
                <a:latin typeface="Microsoft Sans Serif"/>
                <a:cs typeface="Microsoft Sans Serif"/>
              </a:rPr>
              <a:t>،نابايلا</a:t>
            </a:r>
            <a:r>
              <a:rPr dirty="0" sz="1000" spc="185">
                <a:latin typeface="Microsoft Sans Serif"/>
                <a:cs typeface="Microsoft Sans Serif"/>
              </a:rPr>
              <a:t> </a:t>
            </a:r>
            <a:r>
              <a:rPr dirty="0" sz="1000" spc="-140">
                <a:latin typeface="Microsoft Sans Serif"/>
                <a:cs typeface="Microsoft Sans Serif"/>
              </a:rPr>
              <a:t>،اينابسإ</a:t>
            </a:r>
            <a:r>
              <a:rPr dirty="0" sz="1000" spc="175">
                <a:latin typeface="Microsoft Sans Serif"/>
                <a:cs typeface="Microsoft Sans Serif"/>
              </a:rPr>
              <a:t> </a:t>
            </a:r>
            <a:r>
              <a:rPr dirty="0" sz="1000" spc="-100">
                <a:latin typeface="Microsoft Sans Serif"/>
                <a:cs typeface="Microsoft Sans Serif"/>
              </a:rPr>
              <a:t>،ليئارسإ</a:t>
            </a:r>
            <a:r>
              <a:rPr dirty="0" sz="1000" spc="185">
                <a:latin typeface="Microsoft Sans Serif"/>
                <a:cs typeface="Microsoft Sans Serif"/>
              </a:rPr>
              <a:t> </a:t>
            </a:r>
            <a:r>
              <a:rPr dirty="0" sz="1000" spc="-114">
                <a:latin typeface="Microsoft Sans Serif"/>
                <a:cs typeface="Microsoft Sans Serif"/>
              </a:rPr>
              <a:t>،يانورب</a:t>
            </a:r>
            <a:r>
              <a:rPr dirty="0" sz="1000" spc="175">
                <a:latin typeface="Microsoft Sans Serif"/>
                <a:cs typeface="Microsoft Sans Serif"/>
              </a:rPr>
              <a:t> </a:t>
            </a:r>
            <a:r>
              <a:rPr dirty="0" sz="1000" spc="-130">
                <a:latin typeface="Microsoft Sans Serif"/>
                <a:cs typeface="Microsoft Sans Serif"/>
              </a:rPr>
              <a:t>،لاغتربلا</a:t>
            </a:r>
            <a:r>
              <a:rPr dirty="0" sz="1000" spc="175">
                <a:latin typeface="Microsoft Sans Serif"/>
                <a:cs typeface="Microsoft Sans Serif"/>
              </a:rPr>
              <a:t> </a:t>
            </a:r>
            <a:r>
              <a:rPr dirty="0" sz="1000" spc="-140">
                <a:latin typeface="Microsoft Sans Serif"/>
                <a:cs typeface="Microsoft Sans Serif"/>
              </a:rPr>
              <a:t>،ايلارتسأ</a:t>
            </a:r>
            <a:r>
              <a:rPr dirty="0" sz="1000" spc="175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،</a:t>
            </a:r>
            <a:r>
              <a:rPr dirty="0" sz="1000" spc="185">
                <a:latin typeface="Microsoft Sans Serif"/>
                <a:cs typeface="Microsoft Sans Serif"/>
              </a:rPr>
              <a:t> </a:t>
            </a:r>
            <a:r>
              <a:rPr dirty="0" sz="1000" spc="-130">
                <a:latin typeface="Microsoft Sans Serif"/>
                <a:cs typeface="Microsoft Sans Serif"/>
              </a:rPr>
              <a:t>ايروك</a:t>
            </a:r>
            <a:r>
              <a:rPr dirty="0" sz="1000" spc="180">
                <a:latin typeface="Microsoft Sans Serif"/>
                <a:cs typeface="Microsoft Sans Serif"/>
              </a:rPr>
              <a:t> </a:t>
            </a:r>
            <a:r>
              <a:rPr dirty="0" sz="1000" spc="-10">
                <a:latin typeface="Microsoft Sans Serif"/>
                <a:cs typeface="Microsoft Sans Serif"/>
              </a:rPr>
              <a:t>ةيروهمج</a:t>
            </a:r>
            <a:endParaRPr sz="1000">
              <a:latin typeface="Microsoft Sans Serif"/>
              <a:cs typeface="Microsoft Sans Serif"/>
            </a:endParaRPr>
          </a:p>
          <a:p>
            <a:pPr marL="128270">
              <a:lnSpc>
                <a:spcPts val="1135"/>
              </a:lnSpc>
            </a:pPr>
            <a:r>
              <a:rPr dirty="0" sz="1000" spc="-165">
                <a:latin typeface="Microsoft Sans Serif"/>
                <a:cs typeface="Microsoft Sans Serif"/>
              </a:rPr>
              <a:t>،لايوزنف</a:t>
            </a:r>
            <a:r>
              <a:rPr dirty="0" sz="1000" spc="175">
                <a:latin typeface="Microsoft Sans Serif"/>
                <a:cs typeface="Microsoft Sans Serif"/>
              </a:rPr>
              <a:t> </a:t>
            </a:r>
            <a:r>
              <a:rPr dirty="0" sz="1000" spc="-125">
                <a:latin typeface="Microsoft Sans Serif"/>
                <a:cs typeface="Microsoft Sans Serif"/>
              </a:rPr>
              <a:t>،ادنلوب</a:t>
            </a:r>
            <a:r>
              <a:rPr dirty="0" sz="1000" spc="180">
                <a:latin typeface="Microsoft Sans Serif"/>
                <a:cs typeface="Microsoft Sans Serif"/>
              </a:rPr>
              <a:t> </a:t>
            </a:r>
            <a:r>
              <a:rPr dirty="0" sz="1000" spc="-114">
                <a:latin typeface="Microsoft Sans Serif"/>
                <a:cs typeface="Microsoft Sans Serif"/>
              </a:rPr>
              <a:t>،ايزيلام</a:t>
            </a:r>
            <a:r>
              <a:rPr dirty="0" sz="1000" spc="175">
                <a:latin typeface="Microsoft Sans Serif"/>
                <a:cs typeface="Microsoft Sans Serif"/>
              </a:rPr>
              <a:t> </a:t>
            </a:r>
            <a:r>
              <a:rPr dirty="0" sz="1000" spc="-140">
                <a:latin typeface="Microsoft Sans Serif"/>
                <a:cs typeface="Microsoft Sans Serif"/>
              </a:rPr>
              <a:t>،اكيجلب</a:t>
            </a:r>
            <a:r>
              <a:rPr dirty="0" sz="1000" spc="180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،</a:t>
            </a:r>
            <a:r>
              <a:rPr dirty="0" sz="1000" spc="185">
                <a:latin typeface="Microsoft Sans Serif"/>
                <a:cs typeface="Microsoft Sans Serif"/>
              </a:rPr>
              <a:t> </a:t>
            </a:r>
            <a:r>
              <a:rPr dirty="0" sz="1000" spc="-80">
                <a:latin typeface="Courier New"/>
                <a:cs typeface="Courier New"/>
              </a:rPr>
              <a:t>.</a:t>
            </a:r>
            <a:r>
              <a:rPr dirty="0" sz="1000" spc="-80">
                <a:latin typeface="Microsoft Sans Serif"/>
                <a:cs typeface="Microsoft Sans Serif"/>
              </a:rPr>
              <a:t>كيسكملا</a:t>
            </a:r>
            <a:r>
              <a:rPr dirty="0" sz="1000" spc="180">
                <a:latin typeface="Microsoft Sans Serif"/>
                <a:cs typeface="Microsoft Sans Serif"/>
              </a:rPr>
              <a:t> </a:t>
            </a:r>
            <a:r>
              <a:rPr dirty="0" sz="1000" spc="-140">
                <a:latin typeface="Microsoft Sans Serif"/>
                <a:cs typeface="Microsoft Sans Serif"/>
              </a:rPr>
              <a:t>،ايبمولوك</a:t>
            </a:r>
            <a:r>
              <a:rPr dirty="0" sz="1000" spc="175">
                <a:latin typeface="Microsoft Sans Serif"/>
                <a:cs typeface="Microsoft Sans Serif"/>
              </a:rPr>
              <a:t> </a:t>
            </a:r>
            <a:r>
              <a:rPr dirty="0" sz="1000" spc="-170">
                <a:latin typeface="Microsoft Sans Serif"/>
                <a:cs typeface="Microsoft Sans Serif"/>
              </a:rPr>
              <a:t>،صربق</a:t>
            </a:r>
            <a:r>
              <a:rPr dirty="0" sz="1000" spc="175">
                <a:latin typeface="Microsoft Sans Serif"/>
                <a:cs typeface="Microsoft Sans Serif"/>
              </a:rPr>
              <a:t> </a:t>
            </a:r>
            <a:r>
              <a:rPr dirty="0" sz="1000" spc="-45">
                <a:latin typeface="Microsoft Sans Serif"/>
                <a:cs typeface="Microsoft Sans Serif"/>
              </a:rPr>
              <a:t>،سولا</a:t>
            </a:r>
            <a:r>
              <a:rPr dirty="0" sz="1000" spc="180">
                <a:latin typeface="Microsoft Sans Serif"/>
                <a:cs typeface="Microsoft Sans Serif"/>
              </a:rPr>
              <a:t> </a:t>
            </a:r>
            <a:r>
              <a:rPr dirty="0" sz="1000" spc="-85">
                <a:latin typeface="Microsoft Sans Serif"/>
                <a:cs typeface="Microsoft Sans Serif"/>
              </a:rPr>
              <a:t>،ايناملأ</a:t>
            </a:r>
            <a:r>
              <a:rPr dirty="0" sz="1000" spc="180">
                <a:latin typeface="Microsoft Sans Serif"/>
                <a:cs typeface="Microsoft Sans Serif"/>
              </a:rPr>
              <a:t> </a:t>
            </a:r>
            <a:r>
              <a:rPr dirty="0" sz="1000" spc="-160">
                <a:latin typeface="Microsoft Sans Serif"/>
                <a:cs typeface="Microsoft Sans Serif"/>
              </a:rPr>
              <a:t>،اناوستوب</a:t>
            </a:r>
            <a:r>
              <a:rPr dirty="0" sz="1000" spc="175">
                <a:latin typeface="Microsoft Sans Serif"/>
                <a:cs typeface="Microsoft Sans Serif"/>
              </a:rPr>
              <a:t> </a:t>
            </a:r>
            <a:r>
              <a:rPr dirty="0" sz="1000" spc="-105">
                <a:latin typeface="Microsoft Sans Serif"/>
                <a:cs typeface="Microsoft Sans Serif"/>
              </a:rPr>
              <a:t>،ةروفاغنس</a:t>
            </a:r>
            <a:r>
              <a:rPr dirty="0" sz="1000" spc="180">
                <a:latin typeface="Microsoft Sans Serif"/>
                <a:cs typeface="Microsoft Sans Serif"/>
              </a:rPr>
              <a:t> </a:t>
            </a:r>
            <a:r>
              <a:rPr dirty="0" sz="1000" spc="-140">
                <a:latin typeface="Microsoft Sans Serif"/>
                <a:cs typeface="Microsoft Sans Serif"/>
              </a:rPr>
              <a:t>،ايتاورك</a:t>
            </a:r>
            <a:r>
              <a:rPr dirty="0" sz="1000" spc="165">
                <a:latin typeface="Microsoft Sans Serif"/>
                <a:cs typeface="Microsoft Sans Serif"/>
              </a:rPr>
              <a:t> </a:t>
            </a:r>
            <a:r>
              <a:rPr dirty="0" sz="1000" spc="-50">
                <a:latin typeface="Microsoft Sans Serif"/>
                <a:cs typeface="Microsoft Sans Serif"/>
              </a:rPr>
              <a:t>،ايجروج</a:t>
            </a:r>
            <a:r>
              <a:rPr dirty="0" sz="1000" spc="180">
                <a:latin typeface="Microsoft Sans Serif"/>
                <a:cs typeface="Microsoft Sans Serif"/>
              </a:rPr>
              <a:t> </a:t>
            </a:r>
            <a:r>
              <a:rPr dirty="0" sz="1000" spc="-120">
                <a:latin typeface="Microsoft Sans Serif"/>
                <a:cs typeface="Microsoft Sans Serif"/>
              </a:rPr>
              <a:t>،نيتنجرلأا</a:t>
            </a:r>
            <a:r>
              <a:rPr dirty="0" sz="1000" spc="170">
                <a:latin typeface="Microsoft Sans Serif"/>
                <a:cs typeface="Microsoft Sans Serif"/>
              </a:rPr>
              <a:t> </a:t>
            </a:r>
            <a:r>
              <a:rPr dirty="0" sz="1000" spc="-60">
                <a:latin typeface="Microsoft Sans Serif"/>
                <a:cs typeface="Microsoft Sans Serif"/>
              </a:rPr>
              <a:t>،ايفتلا</a:t>
            </a:r>
            <a:endParaRPr sz="1000">
              <a:latin typeface="Microsoft Sans Serif"/>
              <a:cs typeface="Microsoft Sans Serif"/>
            </a:endParaRPr>
          </a:p>
          <a:p>
            <a:pPr marL="129539">
              <a:lnSpc>
                <a:spcPts val="1135"/>
              </a:lnSpc>
            </a:pPr>
            <a:r>
              <a:rPr dirty="0" sz="1000" spc="-175">
                <a:latin typeface="Microsoft Sans Serif"/>
                <a:cs typeface="Microsoft Sans Serif"/>
              </a:rPr>
              <a:t>،وريب</a:t>
            </a:r>
            <a:r>
              <a:rPr dirty="0" sz="1000" spc="180">
                <a:latin typeface="Microsoft Sans Serif"/>
                <a:cs typeface="Microsoft Sans Serif"/>
              </a:rPr>
              <a:t> </a:t>
            </a:r>
            <a:r>
              <a:rPr dirty="0" sz="1000" spc="-120">
                <a:latin typeface="Microsoft Sans Serif"/>
                <a:cs typeface="Microsoft Sans Serif"/>
              </a:rPr>
              <a:t>،ايلاطيإ</a:t>
            </a:r>
            <a:r>
              <a:rPr dirty="0" sz="1000" spc="175">
                <a:latin typeface="Microsoft Sans Serif"/>
                <a:cs typeface="Microsoft Sans Serif"/>
              </a:rPr>
              <a:t> </a:t>
            </a:r>
            <a:r>
              <a:rPr dirty="0" sz="1000" spc="-114">
                <a:latin typeface="Microsoft Sans Serif"/>
                <a:cs typeface="Microsoft Sans Serif"/>
              </a:rPr>
              <a:t>،اينيمرأ</a:t>
            </a:r>
            <a:r>
              <a:rPr dirty="0" sz="1000" spc="185">
                <a:latin typeface="Microsoft Sans Serif"/>
                <a:cs typeface="Microsoft Sans Serif"/>
              </a:rPr>
              <a:t> </a:t>
            </a:r>
            <a:r>
              <a:rPr dirty="0" sz="1000" spc="-155">
                <a:latin typeface="Microsoft Sans Serif"/>
                <a:cs typeface="Microsoft Sans Serif"/>
              </a:rPr>
              <a:t>،ادنليزوين</a:t>
            </a:r>
            <a:r>
              <a:rPr dirty="0" sz="1000" spc="175">
                <a:latin typeface="Microsoft Sans Serif"/>
                <a:cs typeface="Microsoft Sans Serif"/>
              </a:rPr>
              <a:t> </a:t>
            </a:r>
            <a:r>
              <a:rPr dirty="0" sz="1000" spc="-165">
                <a:latin typeface="Microsoft Sans Serif"/>
                <a:cs typeface="Microsoft Sans Serif"/>
              </a:rPr>
              <a:t>،ايسورلايب</a:t>
            </a:r>
            <a:r>
              <a:rPr dirty="0" sz="1000" spc="175">
                <a:latin typeface="Microsoft Sans Serif"/>
                <a:cs typeface="Microsoft Sans Serif"/>
              </a:rPr>
              <a:t> </a:t>
            </a:r>
            <a:r>
              <a:rPr dirty="0" sz="1000" spc="-180">
                <a:latin typeface="Microsoft Sans Serif"/>
                <a:cs typeface="Microsoft Sans Serif"/>
              </a:rPr>
              <a:t>،يليشت</a:t>
            </a:r>
            <a:r>
              <a:rPr dirty="0" sz="1000" spc="180">
                <a:latin typeface="Microsoft Sans Serif"/>
                <a:cs typeface="Microsoft Sans Serif"/>
              </a:rPr>
              <a:t> </a:t>
            </a:r>
            <a:r>
              <a:rPr dirty="0" sz="1000" spc="-110">
                <a:latin typeface="Microsoft Sans Serif"/>
                <a:cs typeface="Microsoft Sans Serif"/>
              </a:rPr>
              <a:t>،ادنلريأ</a:t>
            </a:r>
            <a:r>
              <a:rPr dirty="0" sz="1000" spc="185">
                <a:latin typeface="Microsoft Sans Serif"/>
                <a:cs typeface="Microsoft Sans Serif"/>
              </a:rPr>
              <a:t> </a:t>
            </a:r>
            <a:r>
              <a:rPr dirty="0" sz="1000" spc="-85">
                <a:latin typeface="Microsoft Sans Serif"/>
                <a:cs typeface="Microsoft Sans Serif"/>
              </a:rPr>
              <a:t>،ناتسخازاك</a:t>
            </a:r>
            <a:r>
              <a:rPr dirty="0" sz="1000" spc="180">
                <a:latin typeface="Microsoft Sans Serif"/>
                <a:cs typeface="Microsoft Sans Serif"/>
              </a:rPr>
              <a:t> </a:t>
            </a:r>
            <a:r>
              <a:rPr dirty="0" sz="1000" spc="-80">
                <a:latin typeface="Microsoft Sans Serif"/>
                <a:cs typeface="Microsoft Sans Serif"/>
              </a:rPr>
              <a:t>،ناجيبرذأ</a:t>
            </a:r>
            <a:r>
              <a:rPr dirty="0" sz="1000" spc="180">
                <a:latin typeface="Microsoft Sans Serif"/>
                <a:cs typeface="Microsoft Sans Serif"/>
              </a:rPr>
              <a:t> </a:t>
            </a:r>
            <a:r>
              <a:rPr dirty="0" sz="1000" spc="-125">
                <a:latin typeface="Microsoft Sans Serif"/>
                <a:cs typeface="Microsoft Sans Serif"/>
              </a:rPr>
              <a:t>،اكنلايرس</a:t>
            </a:r>
            <a:r>
              <a:rPr dirty="0" sz="1000" spc="175">
                <a:latin typeface="Microsoft Sans Serif"/>
                <a:cs typeface="Microsoft Sans Serif"/>
              </a:rPr>
              <a:t> </a:t>
            </a:r>
            <a:r>
              <a:rPr dirty="0" sz="1000" spc="-155">
                <a:latin typeface="Microsoft Sans Serif"/>
                <a:cs typeface="Microsoft Sans Serif"/>
              </a:rPr>
              <a:t>،كيشتلا</a:t>
            </a:r>
            <a:r>
              <a:rPr dirty="0" sz="1000" spc="185">
                <a:latin typeface="Microsoft Sans Serif"/>
                <a:cs typeface="Microsoft Sans Serif"/>
              </a:rPr>
              <a:t> </a:t>
            </a:r>
            <a:r>
              <a:rPr dirty="0" sz="1000" spc="-10">
                <a:latin typeface="Microsoft Sans Serif"/>
                <a:cs typeface="Microsoft Sans Serif"/>
              </a:rPr>
              <a:t>ةيروهمج</a:t>
            </a:r>
            <a:r>
              <a:rPr dirty="0" sz="1000" spc="185">
                <a:latin typeface="Microsoft Sans Serif"/>
                <a:cs typeface="Microsoft Sans Serif"/>
              </a:rPr>
              <a:t> </a:t>
            </a:r>
            <a:r>
              <a:rPr dirty="0" sz="1000" spc="-55">
                <a:latin typeface="Microsoft Sans Serif"/>
                <a:cs typeface="Microsoft Sans Serif"/>
              </a:rPr>
              <a:t>،كسرهلاو</a:t>
            </a:r>
            <a:r>
              <a:rPr dirty="0" sz="1000" spc="180">
                <a:latin typeface="Microsoft Sans Serif"/>
                <a:cs typeface="Microsoft Sans Serif"/>
              </a:rPr>
              <a:t> </a:t>
            </a:r>
            <a:r>
              <a:rPr dirty="0" sz="1000" spc="-130">
                <a:latin typeface="Microsoft Sans Serif"/>
                <a:cs typeface="Microsoft Sans Serif"/>
              </a:rPr>
              <a:t>ةنسوبلا</a:t>
            </a:r>
            <a:r>
              <a:rPr dirty="0" sz="1000" spc="185">
                <a:latin typeface="Microsoft Sans Serif"/>
                <a:cs typeface="Microsoft Sans Serif"/>
              </a:rPr>
              <a:t> </a:t>
            </a:r>
            <a:r>
              <a:rPr dirty="0" sz="1000" spc="-10">
                <a:latin typeface="Microsoft Sans Serif"/>
                <a:cs typeface="Microsoft Sans Serif"/>
              </a:rPr>
              <a:t>،نامع</a:t>
            </a:r>
            <a:endParaRPr sz="1000">
              <a:latin typeface="Microsoft Sans Serif"/>
              <a:cs typeface="Microsoft Sans Serif"/>
            </a:endParaRPr>
          </a:p>
          <a:p>
            <a:pPr marL="50800" marR="43180" indent="1270">
              <a:lnSpc>
                <a:spcPct val="94600"/>
              </a:lnSpc>
              <a:spcBef>
                <a:spcPts val="30"/>
              </a:spcBef>
            </a:pPr>
            <a:r>
              <a:rPr dirty="0" sz="1000" spc="-125">
                <a:latin typeface="Microsoft Sans Serif"/>
                <a:cs typeface="Microsoft Sans Serif"/>
              </a:rPr>
              <a:t>،ارسيوس</a:t>
            </a:r>
            <a:r>
              <a:rPr dirty="0" sz="1000" spc="175">
                <a:latin typeface="Microsoft Sans Serif"/>
                <a:cs typeface="Microsoft Sans Serif"/>
              </a:rPr>
              <a:t> </a:t>
            </a:r>
            <a:r>
              <a:rPr dirty="0" sz="1000" spc="-114">
                <a:latin typeface="Microsoft Sans Serif"/>
                <a:cs typeface="Microsoft Sans Serif"/>
              </a:rPr>
              <a:t>،يجيف</a:t>
            </a:r>
            <a:r>
              <a:rPr dirty="0" sz="1000" spc="170">
                <a:latin typeface="Microsoft Sans Serif"/>
                <a:cs typeface="Microsoft Sans Serif"/>
              </a:rPr>
              <a:t> </a:t>
            </a:r>
            <a:r>
              <a:rPr dirty="0" sz="1000" spc="-105">
                <a:latin typeface="Microsoft Sans Serif"/>
                <a:cs typeface="Microsoft Sans Serif"/>
              </a:rPr>
              <a:t>،ايدوبمك</a:t>
            </a:r>
            <a:r>
              <a:rPr dirty="0" sz="1000" spc="165">
                <a:latin typeface="Microsoft Sans Serif"/>
                <a:cs typeface="Microsoft Sans Serif"/>
              </a:rPr>
              <a:t> </a:t>
            </a:r>
            <a:r>
              <a:rPr dirty="0" sz="1000" spc="-110">
                <a:latin typeface="Microsoft Sans Serif"/>
                <a:cs typeface="Microsoft Sans Serif"/>
              </a:rPr>
              <a:t>،ايسور</a:t>
            </a:r>
            <a:r>
              <a:rPr dirty="0" sz="1000" spc="180">
                <a:latin typeface="Microsoft Sans Serif"/>
                <a:cs typeface="Microsoft Sans Serif"/>
              </a:rPr>
              <a:t> </a:t>
            </a:r>
            <a:r>
              <a:rPr dirty="0" sz="1000" spc="-175">
                <a:latin typeface="Microsoft Sans Serif"/>
                <a:cs typeface="Microsoft Sans Serif"/>
              </a:rPr>
              <a:t>،مانتيف</a:t>
            </a:r>
            <a:r>
              <a:rPr dirty="0" sz="1000" spc="170">
                <a:latin typeface="Microsoft Sans Serif"/>
                <a:cs typeface="Microsoft Sans Serif"/>
              </a:rPr>
              <a:t> </a:t>
            </a:r>
            <a:r>
              <a:rPr dirty="0" sz="1000" spc="-185">
                <a:latin typeface="Microsoft Sans Serif"/>
                <a:cs typeface="Microsoft Sans Serif"/>
              </a:rPr>
              <a:t>،ايقيرفأ</a:t>
            </a:r>
            <a:r>
              <a:rPr dirty="0" sz="1000" spc="180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بونج</a:t>
            </a:r>
            <a:r>
              <a:rPr dirty="0" sz="1000" spc="170">
                <a:latin typeface="Microsoft Sans Serif"/>
                <a:cs typeface="Microsoft Sans Serif"/>
              </a:rPr>
              <a:t> </a:t>
            </a:r>
            <a:r>
              <a:rPr dirty="0" sz="1000" spc="-204">
                <a:latin typeface="Microsoft Sans Serif"/>
                <a:cs typeface="Microsoft Sans Serif"/>
              </a:rPr>
              <a:t>،زيلب</a:t>
            </a:r>
            <a:r>
              <a:rPr dirty="0" sz="1000" spc="170">
                <a:latin typeface="Microsoft Sans Serif"/>
                <a:cs typeface="Microsoft Sans Serif"/>
              </a:rPr>
              <a:t> </a:t>
            </a:r>
            <a:r>
              <a:rPr dirty="0" sz="1000" spc="-60">
                <a:latin typeface="Microsoft Sans Serif"/>
                <a:cs typeface="Microsoft Sans Serif"/>
              </a:rPr>
              <a:t>،ياوجاراب</a:t>
            </a:r>
            <a:r>
              <a:rPr dirty="0" sz="1000" spc="175">
                <a:latin typeface="Microsoft Sans Serif"/>
                <a:cs typeface="Microsoft Sans Serif"/>
              </a:rPr>
              <a:t> </a:t>
            </a:r>
            <a:r>
              <a:rPr dirty="0" sz="1000" spc="-60">
                <a:latin typeface="Microsoft Sans Serif"/>
                <a:cs typeface="Microsoft Sans Serif"/>
              </a:rPr>
              <a:t>،ادنك</a:t>
            </a:r>
            <a:r>
              <a:rPr dirty="0" sz="1000" spc="175">
                <a:latin typeface="Microsoft Sans Serif"/>
                <a:cs typeface="Microsoft Sans Serif"/>
              </a:rPr>
              <a:t> </a:t>
            </a:r>
            <a:r>
              <a:rPr dirty="0" sz="1000" spc="-110">
                <a:latin typeface="Microsoft Sans Serif"/>
                <a:cs typeface="Microsoft Sans Serif"/>
              </a:rPr>
              <a:t>،ادنلسيأ</a:t>
            </a:r>
            <a:r>
              <a:rPr dirty="0" sz="1000" spc="170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،</a:t>
            </a:r>
            <a:r>
              <a:rPr dirty="0" sz="1000" spc="180">
                <a:latin typeface="Microsoft Sans Serif"/>
                <a:cs typeface="Microsoft Sans Serif"/>
              </a:rPr>
              <a:t> </a:t>
            </a:r>
            <a:r>
              <a:rPr dirty="0" sz="1000" spc="-110">
                <a:latin typeface="Microsoft Sans Serif"/>
                <a:cs typeface="Microsoft Sans Serif"/>
              </a:rPr>
              <a:t>ناويات</a:t>
            </a:r>
            <a:r>
              <a:rPr dirty="0" sz="1000" spc="180">
                <a:latin typeface="Microsoft Sans Serif"/>
                <a:cs typeface="Microsoft Sans Serif"/>
              </a:rPr>
              <a:t> </a:t>
            </a:r>
            <a:r>
              <a:rPr dirty="0" sz="1000" spc="-30">
                <a:latin typeface="Microsoft Sans Serif"/>
                <a:cs typeface="Microsoft Sans Serif"/>
              </a:rPr>
              <a:t>،ةدحتملا</a:t>
            </a:r>
            <a:r>
              <a:rPr dirty="0" sz="1000" spc="175">
                <a:latin typeface="Microsoft Sans Serif"/>
                <a:cs typeface="Microsoft Sans Serif"/>
              </a:rPr>
              <a:t> </a:t>
            </a:r>
            <a:r>
              <a:rPr dirty="0" sz="1000" spc="-10">
                <a:latin typeface="Microsoft Sans Serif"/>
                <a:cs typeface="Microsoft Sans Serif"/>
              </a:rPr>
              <a:t>ةكلمملا</a:t>
            </a:r>
            <a:r>
              <a:rPr dirty="0" sz="1000" spc="180">
                <a:latin typeface="Microsoft Sans Serif"/>
                <a:cs typeface="Microsoft Sans Serif"/>
              </a:rPr>
              <a:t> </a:t>
            </a:r>
            <a:r>
              <a:rPr dirty="0" sz="1000" spc="-85">
                <a:latin typeface="Microsoft Sans Serif"/>
                <a:cs typeface="Microsoft Sans Serif"/>
              </a:rPr>
              <a:t>،اينامور</a:t>
            </a:r>
            <a:r>
              <a:rPr dirty="0" sz="1000" spc="180">
                <a:latin typeface="Microsoft Sans Serif"/>
                <a:cs typeface="Microsoft Sans Serif"/>
              </a:rPr>
              <a:t> </a:t>
            </a:r>
            <a:r>
              <a:rPr dirty="0" sz="1000" spc="-155">
                <a:latin typeface="Microsoft Sans Serif"/>
                <a:cs typeface="Microsoft Sans Serif"/>
              </a:rPr>
              <a:t>،ايراغلب</a:t>
            </a:r>
            <a:r>
              <a:rPr dirty="0" sz="1000" spc="180">
                <a:latin typeface="Microsoft Sans Serif"/>
                <a:cs typeface="Microsoft Sans Serif"/>
              </a:rPr>
              <a:t> </a:t>
            </a:r>
            <a:r>
              <a:rPr dirty="0" sz="1000" spc="-90">
                <a:latin typeface="Microsoft Sans Serif"/>
                <a:cs typeface="Microsoft Sans Serif"/>
              </a:rPr>
              <a:t>،اسنرف</a:t>
            </a:r>
            <a:r>
              <a:rPr dirty="0" sz="1000">
                <a:latin typeface="Microsoft Sans Serif"/>
                <a:cs typeface="Microsoft Sans Serif"/>
              </a:rPr>
              <a:t> ادنلوه</a:t>
            </a:r>
            <a:r>
              <a:rPr dirty="0" sz="1000" spc="270">
                <a:latin typeface="Microsoft Sans Serif"/>
                <a:cs typeface="Microsoft Sans Serif"/>
              </a:rPr>
              <a:t>  </a:t>
            </a:r>
            <a:r>
              <a:rPr dirty="0" sz="1000">
                <a:latin typeface="Courier New"/>
                <a:cs typeface="Courier New"/>
              </a:rPr>
              <a:t>Indian</a:t>
            </a:r>
            <a:r>
              <a:rPr dirty="0" sz="1000" spc="-5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Government</a:t>
            </a:r>
            <a:r>
              <a:rPr dirty="0" sz="1000" spc="-5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has</a:t>
            </a:r>
            <a:r>
              <a:rPr dirty="0" sz="1000" spc="-5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introduced</a:t>
            </a:r>
            <a:r>
              <a:rPr dirty="0" sz="1000" spc="-6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eVisa</a:t>
            </a:r>
            <a:r>
              <a:rPr dirty="0" sz="1000" spc="-5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for</a:t>
            </a:r>
            <a:r>
              <a:rPr dirty="0" sz="1000" spc="-6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rapid</a:t>
            </a:r>
            <a:r>
              <a:rPr dirty="0" sz="1000" spc="-5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approvals</a:t>
            </a:r>
            <a:r>
              <a:rPr dirty="0" sz="1000" spc="-5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since</a:t>
            </a:r>
            <a:r>
              <a:rPr dirty="0" sz="1000" spc="-6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2014.</a:t>
            </a:r>
            <a:r>
              <a:rPr dirty="0" sz="1000" spc="-55">
                <a:latin typeface="Courier New"/>
                <a:cs typeface="Courier New"/>
              </a:rPr>
              <a:t> </a:t>
            </a:r>
            <a:r>
              <a:rPr dirty="0" sz="1000" spc="-20">
                <a:latin typeface="Courier New"/>
                <a:cs typeface="Courier New"/>
              </a:rPr>
              <a:t>This </a:t>
            </a:r>
            <a:r>
              <a:rPr dirty="0" sz="1000">
                <a:latin typeface="Courier New"/>
                <a:cs typeface="Courier New"/>
              </a:rPr>
              <a:t>facility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was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limited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to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few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countries,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but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now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it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has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been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extended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to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over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 spc="-25">
                <a:latin typeface="Courier New"/>
                <a:cs typeface="Courier New"/>
              </a:rPr>
              <a:t>166 </a:t>
            </a:r>
            <a:r>
              <a:rPr dirty="0" sz="1000">
                <a:latin typeface="Courier New"/>
                <a:cs typeface="Courier New"/>
              </a:rPr>
              <a:t>nationalities.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There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are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five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types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of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India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eVisa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such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as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Conference,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Business, </a:t>
            </a:r>
            <a:r>
              <a:rPr dirty="0" sz="1000">
                <a:latin typeface="Courier New"/>
                <a:cs typeface="Courier New"/>
              </a:rPr>
              <a:t>Tourist,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Medical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and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Medical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Attendant.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The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online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form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for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Indian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eVisa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takes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 spc="-20">
                <a:latin typeface="Courier New"/>
                <a:cs typeface="Courier New"/>
              </a:rPr>
              <a:t>only</a:t>
            </a:r>
            <a:endParaRPr sz="1000">
              <a:latin typeface="Courier New"/>
              <a:cs typeface="Courier New"/>
            </a:endParaRPr>
          </a:p>
          <a:p>
            <a:pPr marL="50800">
              <a:lnSpc>
                <a:spcPts val="1105"/>
              </a:lnSpc>
            </a:pPr>
            <a:r>
              <a:rPr dirty="0" sz="1000">
                <a:latin typeface="Courier New"/>
                <a:cs typeface="Courier New"/>
              </a:rPr>
              <a:t>2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minutes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to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complete.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Once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you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have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made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the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payment,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then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eVisa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for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India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takes</a:t>
            </a:r>
            <a:endParaRPr sz="1000">
              <a:latin typeface="Courier New"/>
              <a:cs typeface="Courier New"/>
            </a:endParaRPr>
          </a:p>
          <a:p>
            <a:pPr marL="50800" marR="43180">
              <a:lnSpc>
                <a:spcPct val="94600"/>
              </a:lnSpc>
              <a:spcBef>
                <a:spcPts val="30"/>
              </a:spcBef>
            </a:pPr>
            <a:r>
              <a:rPr dirty="0" sz="1000">
                <a:latin typeface="Courier New"/>
                <a:cs typeface="Courier New"/>
              </a:rPr>
              <a:t>72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hours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to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receive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by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email.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There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is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no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stamp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or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sticker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on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the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passport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required </a:t>
            </a:r>
            <a:r>
              <a:rPr dirty="0" sz="1000">
                <a:latin typeface="Courier New"/>
                <a:cs typeface="Courier New"/>
              </a:rPr>
              <a:t>for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Indian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Business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or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Indian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Tourist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Visa.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You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can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drive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to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the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airport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 spc="-25">
                <a:latin typeface="Courier New"/>
                <a:cs typeface="Courier New"/>
              </a:rPr>
              <a:t>or </a:t>
            </a:r>
            <a:r>
              <a:rPr dirty="0" sz="1000">
                <a:latin typeface="Courier New"/>
                <a:cs typeface="Courier New"/>
              </a:rPr>
              <a:t>seaport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and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visit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India.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The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immigration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officers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in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your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home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country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know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 spc="-20">
                <a:latin typeface="Courier New"/>
                <a:cs typeface="Courier New"/>
              </a:rPr>
              <a:t>that </a:t>
            </a:r>
            <a:r>
              <a:rPr dirty="0" sz="1000">
                <a:latin typeface="Courier New"/>
                <a:cs typeface="Courier New"/>
              </a:rPr>
              <a:t>Indian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eVisa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or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electronic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is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linked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to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your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passport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in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the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computer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system. </a:t>
            </a:r>
            <a:r>
              <a:rPr dirty="0" sz="1000">
                <a:latin typeface="Courier New"/>
                <a:cs typeface="Courier New"/>
              </a:rPr>
              <a:t>This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is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the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most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convenient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way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to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enter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India.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You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may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be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asked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to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upload</a:t>
            </a:r>
            <a:r>
              <a:rPr dirty="0" sz="1000" spc="-20">
                <a:latin typeface="Courier New"/>
                <a:cs typeface="Courier New"/>
              </a:rPr>
              <a:t> face </a:t>
            </a:r>
            <a:r>
              <a:rPr dirty="0" sz="1000">
                <a:latin typeface="Courier New"/>
                <a:cs typeface="Courier New"/>
              </a:rPr>
              <a:t>photo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or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passport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page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photo,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if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you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cannot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upload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it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then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you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can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simply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email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 spc="-25">
                <a:latin typeface="Courier New"/>
                <a:cs typeface="Courier New"/>
              </a:rPr>
              <a:t>it </a:t>
            </a:r>
            <a:r>
              <a:rPr dirty="0" sz="1000">
                <a:latin typeface="Courier New"/>
                <a:cs typeface="Courier New"/>
              </a:rPr>
              <a:t>to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us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via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Contact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Us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link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on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our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website.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Our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friendly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and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helpful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staff</a:t>
            </a:r>
            <a:r>
              <a:rPr dirty="0" sz="1000" spc="-20">
                <a:latin typeface="Courier New"/>
                <a:cs typeface="Courier New"/>
              </a:rPr>
              <a:t> will </a:t>
            </a:r>
            <a:r>
              <a:rPr dirty="0" sz="1000">
                <a:latin typeface="Courier New"/>
                <a:cs typeface="Courier New"/>
              </a:rPr>
              <a:t>respond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and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assist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you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within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24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hours.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If</a:t>
            </a:r>
            <a:r>
              <a:rPr dirty="0" sz="1000" spc="-1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you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want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to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stay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in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India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for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less</a:t>
            </a:r>
            <a:r>
              <a:rPr dirty="0" sz="1000" spc="-15">
                <a:latin typeface="Courier New"/>
                <a:cs typeface="Courier New"/>
              </a:rPr>
              <a:t> </a:t>
            </a:r>
            <a:r>
              <a:rPr dirty="0" sz="1000" spc="-20">
                <a:latin typeface="Courier New"/>
                <a:cs typeface="Courier New"/>
              </a:rPr>
              <a:t>than</a:t>
            </a:r>
            <a:endParaRPr sz="1000">
              <a:latin typeface="Courier New"/>
              <a:cs typeface="Courier New"/>
            </a:endParaRPr>
          </a:p>
          <a:p>
            <a:pPr marL="50800">
              <a:lnSpc>
                <a:spcPts val="1100"/>
              </a:lnSpc>
            </a:pPr>
            <a:r>
              <a:rPr dirty="0" sz="1000">
                <a:latin typeface="Courier New"/>
                <a:cs typeface="Courier New"/>
              </a:rPr>
              <a:t>6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months,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then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this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type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of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electronic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Indian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eVisa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is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ideal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and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best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suited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 spc="-25">
                <a:latin typeface="Courier New"/>
                <a:cs typeface="Courier New"/>
              </a:rPr>
              <a:t>for</a:t>
            </a:r>
            <a:endParaRPr sz="1000">
              <a:latin typeface="Courier New"/>
              <a:cs typeface="Courier New"/>
            </a:endParaRPr>
          </a:p>
          <a:p>
            <a:pPr marL="50800" marR="43180">
              <a:lnSpc>
                <a:spcPct val="94600"/>
              </a:lnSpc>
              <a:spcBef>
                <a:spcPts val="35"/>
              </a:spcBef>
              <a:tabLst>
                <a:tab pos="3098165" algn="l"/>
              </a:tabLst>
            </a:pPr>
            <a:r>
              <a:rPr dirty="0" sz="1000">
                <a:latin typeface="Courier New"/>
                <a:cs typeface="Courier New"/>
              </a:rPr>
              <a:t>your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needs.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The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only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thing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you</a:t>
            </a:r>
            <a:r>
              <a:rPr dirty="0" sz="1000" spc="-1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need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to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make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sure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is</a:t>
            </a:r>
            <a:r>
              <a:rPr dirty="0" sz="1000" spc="-1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that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your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passport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has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6</a:t>
            </a:r>
            <a:r>
              <a:rPr dirty="0" sz="1000" spc="-15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months </a:t>
            </a:r>
            <a:r>
              <a:rPr dirty="0" sz="1000">
                <a:latin typeface="Courier New"/>
                <a:cs typeface="Courier New"/>
              </a:rPr>
              <a:t>of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validity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when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you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enter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India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and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it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has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couple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of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blank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pages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so</a:t>
            </a:r>
            <a:r>
              <a:rPr dirty="0" sz="1000" spc="-15">
                <a:latin typeface="Courier New"/>
                <a:cs typeface="Courier New"/>
              </a:rPr>
              <a:t> </a:t>
            </a:r>
            <a:r>
              <a:rPr dirty="0" sz="1000" spc="-20">
                <a:latin typeface="Courier New"/>
                <a:cs typeface="Courier New"/>
              </a:rPr>
              <a:t>that </a:t>
            </a:r>
            <a:r>
              <a:rPr dirty="0" sz="1000">
                <a:latin typeface="Courier New"/>
                <a:cs typeface="Courier New"/>
              </a:rPr>
              <a:t>immigration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officers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can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allow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you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to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enter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the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airport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and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seaport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and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put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 spc="-50">
                <a:latin typeface="Courier New"/>
                <a:cs typeface="Courier New"/>
              </a:rPr>
              <a:t>a</a:t>
            </a:r>
            <a:r>
              <a:rPr dirty="0" sz="1000">
                <a:latin typeface="Courier New"/>
                <a:cs typeface="Courier New"/>
              </a:rPr>
              <a:t> stamp.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You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are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not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required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to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courier</a:t>
            </a:r>
            <a:r>
              <a:rPr dirty="0" sz="1000">
                <a:latin typeface="Courier New"/>
                <a:cs typeface="Courier New"/>
              </a:rPr>
              <a:t>	your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passport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or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get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an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eVisa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stmap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on</a:t>
            </a:r>
            <a:r>
              <a:rPr dirty="0" sz="1000" spc="-15">
                <a:latin typeface="Courier New"/>
                <a:cs typeface="Courier New"/>
              </a:rPr>
              <a:t> </a:t>
            </a:r>
            <a:r>
              <a:rPr dirty="0" sz="1000" spc="-25">
                <a:latin typeface="Courier New"/>
                <a:cs typeface="Courier New"/>
              </a:rPr>
              <a:t>the </a:t>
            </a:r>
            <a:r>
              <a:rPr dirty="0" sz="1000">
                <a:latin typeface="Courier New"/>
                <a:cs typeface="Courier New"/>
              </a:rPr>
              <a:t>passport.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Just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keep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the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approval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eVisa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email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on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your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phone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or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you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may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keep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 spc="-50">
                <a:latin typeface="Courier New"/>
                <a:cs typeface="Courier New"/>
              </a:rPr>
              <a:t>a</a:t>
            </a:r>
            <a:endParaRPr sz="1000">
              <a:latin typeface="Courier New"/>
              <a:cs typeface="Courier New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708659" y="687069"/>
            <a:ext cx="6323330" cy="5078730"/>
          </a:xfrm>
          <a:prstGeom prst="rect">
            <a:avLst/>
          </a:prstGeom>
        </p:spPr>
        <p:txBody>
          <a:bodyPr wrap="square" lIns="0" tIns="20955" rIns="0" bIns="0" rtlCol="0" vert="horz">
            <a:spAutoFit/>
          </a:bodyPr>
          <a:lstStyle/>
          <a:p>
            <a:pPr marL="12700" marR="53975">
              <a:lnSpc>
                <a:spcPct val="94600"/>
              </a:lnSpc>
              <a:spcBef>
                <a:spcPts val="165"/>
              </a:spcBef>
              <a:tabLst>
                <a:tab pos="3974465" algn="l"/>
              </a:tabLst>
            </a:pPr>
            <a:r>
              <a:rPr dirty="0" sz="1000">
                <a:latin typeface="Courier New"/>
                <a:cs typeface="Courier New"/>
              </a:rPr>
              <a:t>printout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copy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of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it.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Over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166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countries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are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eligible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to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apply,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here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is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sample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 spc="-25">
                <a:latin typeface="Courier New"/>
                <a:cs typeface="Courier New"/>
              </a:rPr>
              <a:t>of </a:t>
            </a:r>
            <a:r>
              <a:rPr dirty="0" sz="1000">
                <a:latin typeface="Courier New"/>
                <a:cs typeface="Courier New"/>
              </a:rPr>
              <a:t>few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that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can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apply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100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percent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online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process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for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Indian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electronic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Finland, </a:t>
            </a:r>
            <a:r>
              <a:rPr dirty="0" sz="1000">
                <a:latin typeface="Courier New"/>
                <a:cs typeface="Courier New"/>
              </a:rPr>
              <a:t>Austria,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Saudi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Arabia,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Indonesia,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UAE,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USA,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Philippines,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Estonia,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Sweden,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Brazil, </a:t>
            </a:r>
            <a:r>
              <a:rPr dirty="0" sz="1000">
                <a:latin typeface="Courier New"/>
                <a:cs typeface="Courier New"/>
              </a:rPr>
              <a:t>Republic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of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Korea,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Australia,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Portugal,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Brunei,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Israel,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Spain,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Japan,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Qatar, </a:t>
            </a:r>
            <a:r>
              <a:rPr dirty="0" sz="1000">
                <a:latin typeface="Courier New"/>
                <a:cs typeface="Courier New"/>
              </a:rPr>
              <a:t>Jordan,</a:t>
            </a:r>
            <a:r>
              <a:rPr dirty="0" sz="1000" spc="-5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Greece,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Denmark,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Lithuania,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Bolivia,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Hungary,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Norway,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Latvia,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Argentina, </a:t>
            </a:r>
            <a:r>
              <a:rPr dirty="0" sz="1000">
                <a:latin typeface="Courier New"/>
                <a:cs typeface="Courier New"/>
              </a:rPr>
              <a:t>Georgia,</a:t>
            </a:r>
            <a:r>
              <a:rPr dirty="0" sz="1000" spc="-5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Croatia,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Singapore,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Botswana,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Germany,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Laos,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Cyprus,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Colombia,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Mexico, </a:t>
            </a:r>
            <a:r>
              <a:rPr dirty="0" sz="1000">
                <a:latin typeface="Courier New"/>
                <a:cs typeface="Courier New"/>
              </a:rPr>
              <a:t>Belgium,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Malaysia,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Poland,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Venezuela,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Oman,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Bosnia</a:t>
            </a:r>
            <a:r>
              <a:rPr dirty="0" sz="1000">
                <a:latin typeface="Courier New"/>
                <a:cs typeface="Courier New"/>
              </a:rPr>
              <a:t>	and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Herzegovina,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Czech </a:t>
            </a:r>
            <a:r>
              <a:rPr dirty="0" sz="1000">
                <a:latin typeface="Courier New"/>
                <a:cs typeface="Courier New"/>
              </a:rPr>
              <a:t>Republic,</a:t>
            </a:r>
            <a:r>
              <a:rPr dirty="0" sz="1000" spc="-5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Sri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Lanka,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Azerbaijan,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Kazakhstan,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Ireland,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Chile,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Belarus,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New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Zealand, </a:t>
            </a:r>
            <a:r>
              <a:rPr dirty="0" sz="1000">
                <a:latin typeface="Courier New"/>
                <a:cs typeface="Courier New"/>
              </a:rPr>
              <a:t>Armenia,</a:t>
            </a:r>
            <a:r>
              <a:rPr dirty="0" sz="1000" spc="-5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Italy,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Peru,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France,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Bulgaria,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Romania,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United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Kingdom,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Taiwan,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Iceland, </a:t>
            </a:r>
            <a:r>
              <a:rPr dirty="0" sz="1000">
                <a:latin typeface="Courier New"/>
                <a:cs typeface="Courier New"/>
              </a:rPr>
              <a:t>Canada,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Paraguay,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Belize,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South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Africa,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Vietnam,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Russia,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Cambodia,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Fiji, </a:t>
            </a:r>
            <a:r>
              <a:rPr dirty="0" sz="1000">
                <a:latin typeface="Courier New"/>
                <a:cs typeface="Courier New"/>
              </a:rPr>
              <a:t>Switzerland,</a:t>
            </a:r>
            <a:r>
              <a:rPr dirty="0" sz="1000" spc="-60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Netherlands</a:t>
            </a:r>
            <a:endParaRPr sz="1000">
              <a:latin typeface="Courier New"/>
              <a:cs typeface="Courier New"/>
            </a:endParaRPr>
          </a:p>
          <a:p>
            <a:pPr>
              <a:lnSpc>
                <a:spcPct val="100000"/>
              </a:lnSpc>
            </a:pPr>
            <a:endParaRPr sz="1000">
              <a:latin typeface="Courier New"/>
              <a:cs typeface="Courier New"/>
            </a:endParaRPr>
          </a:p>
          <a:p>
            <a:pPr marL="13970" marR="5080" indent="-1270">
              <a:lnSpc>
                <a:spcPct val="94400"/>
              </a:lnSpc>
              <a:spcBef>
                <a:spcPts val="5"/>
              </a:spcBef>
            </a:pPr>
            <a:r>
              <a:rPr dirty="0" sz="1000">
                <a:latin typeface="Courier New"/>
                <a:cs typeface="Courier New"/>
              </a:rPr>
              <a:t>Keywords</a:t>
            </a:r>
            <a:r>
              <a:rPr dirty="0" sz="1000" spc="-150">
                <a:latin typeface="Courier New"/>
                <a:cs typeface="Courier New"/>
              </a:rPr>
              <a:t> </a:t>
            </a:r>
            <a:r>
              <a:rPr dirty="0" sz="1000" spc="-70">
                <a:latin typeface="Courier New"/>
                <a:cs typeface="Courier New"/>
              </a:rPr>
              <a:t>:</a:t>
            </a:r>
            <a:r>
              <a:rPr dirty="0" sz="1000" spc="-70">
                <a:latin typeface="Microsoft Sans Serif"/>
                <a:cs typeface="Microsoft Sans Serif"/>
              </a:rPr>
              <a:t>دنهلل</a:t>
            </a:r>
            <a:r>
              <a:rPr dirty="0" sz="1000" spc="175">
                <a:latin typeface="Microsoft Sans Serif"/>
                <a:cs typeface="Microsoft Sans Serif"/>
              </a:rPr>
              <a:t> </a:t>
            </a:r>
            <a:r>
              <a:rPr dirty="0" sz="1000" spc="-135">
                <a:latin typeface="Microsoft Sans Serif"/>
                <a:cs typeface="Microsoft Sans Serif"/>
              </a:rPr>
              <a:t>ةريشأت</a:t>
            </a:r>
            <a:r>
              <a:rPr dirty="0" sz="1000" spc="240">
                <a:latin typeface="Microsoft Sans Serif"/>
                <a:cs typeface="Microsoft Sans Serif"/>
              </a:rPr>
              <a:t> </a:t>
            </a:r>
            <a:r>
              <a:rPr dirty="0" sz="1000" spc="-25">
                <a:latin typeface="Courier New"/>
                <a:cs typeface="Courier New"/>
              </a:rPr>
              <a:t>,</a:t>
            </a:r>
            <a:r>
              <a:rPr dirty="0" sz="1000" spc="-25">
                <a:latin typeface="Microsoft Sans Serif"/>
                <a:cs typeface="Microsoft Sans Serif"/>
              </a:rPr>
              <a:t>ةيدنه</a:t>
            </a:r>
            <a:r>
              <a:rPr dirty="0" sz="1000" spc="215">
                <a:latin typeface="Microsoft Sans Serif"/>
                <a:cs typeface="Microsoft Sans Serif"/>
              </a:rPr>
              <a:t> </a:t>
            </a:r>
            <a:r>
              <a:rPr dirty="0" sz="1000" spc="-140">
                <a:latin typeface="Microsoft Sans Serif"/>
                <a:cs typeface="Microsoft Sans Serif"/>
              </a:rPr>
              <a:t>ةريشأت</a:t>
            </a:r>
            <a:r>
              <a:rPr dirty="0" sz="1000" spc="-140">
                <a:latin typeface="Courier New"/>
                <a:cs typeface="Courier New"/>
              </a:rPr>
              <a:t>,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evisa</a:t>
            </a:r>
            <a:r>
              <a:rPr dirty="0" sz="1000" spc="-95">
                <a:latin typeface="Courier New"/>
                <a:cs typeface="Courier New"/>
              </a:rPr>
              <a:t> </a:t>
            </a:r>
            <a:r>
              <a:rPr dirty="0" sz="1000" spc="-55">
                <a:latin typeface="Microsoft Sans Serif"/>
                <a:cs typeface="Microsoft Sans Serif"/>
              </a:rPr>
              <a:t>دنهلا</a:t>
            </a:r>
            <a:r>
              <a:rPr dirty="0" sz="1000" spc="-55">
                <a:latin typeface="Courier New"/>
                <a:cs typeface="Courier New"/>
              </a:rPr>
              <a:t>,</a:t>
            </a:r>
            <a:r>
              <a:rPr dirty="0" sz="1000" spc="-9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evisa</a:t>
            </a:r>
            <a:r>
              <a:rPr dirty="0" sz="1000" spc="405">
                <a:latin typeface="Courier New"/>
                <a:cs typeface="Courier New"/>
              </a:rPr>
              <a:t> </a:t>
            </a:r>
            <a:r>
              <a:rPr dirty="0" sz="1000" spc="-135">
                <a:latin typeface="Microsoft Sans Serif"/>
                <a:cs typeface="Microsoft Sans Serif"/>
              </a:rPr>
              <a:t>ةريشأتلا</a:t>
            </a:r>
            <a:r>
              <a:rPr dirty="0" sz="1000" spc="220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بلط</a:t>
            </a:r>
            <a:r>
              <a:rPr dirty="0" sz="1000" spc="235">
                <a:latin typeface="Microsoft Sans Serif"/>
                <a:cs typeface="Microsoft Sans Serif"/>
              </a:rPr>
              <a:t> </a:t>
            </a:r>
            <a:r>
              <a:rPr dirty="0" sz="1000" spc="-114">
                <a:latin typeface="Courier New"/>
                <a:cs typeface="Courier New"/>
              </a:rPr>
              <a:t>,</a:t>
            </a:r>
            <a:r>
              <a:rPr dirty="0" sz="1000" spc="-114">
                <a:latin typeface="Microsoft Sans Serif"/>
                <a:cs typeface="Microsoft Sans Serif"/>
              </a:rPr>
              <a:t>تنرتنلإا</a:t>
            </a:r>
            <a:r>
              <a:rPr dirty="0" sz="1000" spc="225">
                <a:latin typeface="Microsoft Sans Serif"/>
                <a:cs typeface="Microsoft Sans Serif"/>
              </a:rPr>
              <a:t> </a:t>
            </a:r>
            <a:r>
              <a:rPr dirty="0" sz="1000" spc="-100">
                <a:latin typeface="Microsoft Sans Serif"/>
                <a:cs typeface="Microsoft Sans Serif"/>
              </a:rPr>
              <a:t>ربع</a:t>
            </a:r>
            <a:r>
              <a:rPr dirty="0" sz="1000" spc="225">
                <a:latin typeface="Microsoft Sans Serif"/>
                <a:cs typeface="Microsoft Sans Serif"/>
              </a:rPr>
              <a:t> </a:t>
            </a:r>
            <a:r>
              <a:rPr dirty="0" sz="1000" spc="-70">
                <a:latin typeface="Microsoft Sans Serif"/>
                <a:cs typeface="Microsoft Sans Serif"/>
              </a:rPr>
              <a:t>ةيدنهلا</a:t>
            </a:r>
            <a:r>
              <a:rPr dirty="0" sz="1000" spc="229">
                <a:latin typeface="Microsoft Sans Serif"/>
                <a:cs typeface="Microsoft Sans Serif"/>
              </a:rPr>
              <a:t> </a:t>
            </a:r>
            <a:r>
              <a:rPr dirty="0" sz="1000" spc="-135">
                <a:latin typeface="Microsoft Sans Serif"/>
                <a:cs typeface="Microsoft Sans Serif"/>
              </a:rPr>
              <a:t>ةريشأتلا</a:t>
            </a:r>
            <a:r>
              <a:rPr dirty="0" sz="1000" spc="240">
                <a:latin typeface="Microsoft Sans Serif"/>
                <a:cs typeface="Microsoft Sans Serif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,</a:t>
            </a:r>
            <a:r>
              <a:rPr dirty="0" sz="1000" spc="-10">
                <a:latin typeface="Microsoft Sans Serif"/>
                <a:cs typeface="Microsoft Sans Serif"/>
              </a:rPr>
              <a:t>دنهلا </a:t>
            </a:r>
            <a:r>
              <a:rPr dirty="0" sz="1000" spc="-135">
                <a:latin typeface="Microsoft Sans Serif"/>
                <a:cs typeface="Microsoft Sans Serif"/>
              </a:rPr>
              <a:t>ةريشأتلا</a:t>
            </a:r>
            <a:r>
              <a:rPr dirty="0" sz="1000" spc="175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بلط</a:t>
            </a:r>
            <a:r>
              <a:rPr dirty="0" sz="1000" spc="185">
                <a:latin typeface="Microsoft Sans Serif"/>
                <a:cs typeface="Microsoft Sans Serif"/>
              </a:rPr>
              <a:t> </a:t>
            </a:r>
            <a:r>
              <a:rPr dirty="0" sz="1000" spc="-114">
                <a:latin typeface="Courier New"/>
                <a:cs typeface="Courier New"/>
              </a:rPr>
              <a:t>,</a:t>
            </a:r>
            <a:r>
              <a:rPr dirty="0" sz="1000" spc="-114">
                <a:latin typeface="Microsoft Sans Serif"/>
                <a:cs typeface="Microsoft Sans Serif"/>
              </a:rPr>
              <a:t>تنرتنلإا</a:t>
            </a:r>
            <a:r>
              <a:rPr dirty="0" sz="1000" spc="170">
                <a:latin typeface="Microsoft Sans Serif"/>
                <a:cs typeface="Microsoft Sans Serif"/>
              </a:rPr>
              <a:t> </a:t>
            </a:r>
            <a:r>
              <a:rPr dirty="0" sz="1000" spc="-100">
                <a:latin typeface="Microsoft Sans Serif"/>
                <a:cs typeface="Microsoft Sans Serif"/>
              </a:rPr>
              <a:t>ربع</a:t>
            </a:r>
            <a:r>
              <a:rPr dirty="0" sz="1000" spc="165">
                <a:latin typeface="Microsoft Sans Serif"/>
                <a:cs typeface="Microsoft Sans Serif"/>
              </a:rPr>
              <a:t> </a:t>
            </a:r>
            <a:r>
              <a:rPr dirty="0" sz="1000" spc="-40">
                <a:latin typeface="Microsoft Sans Serif"/>
                <a:cs typeface="Microsoft Sans Serif"/>
              </a:rPr>
              <a:t>دنهلا</a:t>
            </a:r>
            <a:r>
              <a:rPr dirty="0" sz="1000" spc="170">
                <a:latin typeface="Microsoft Sans Serif"/>
                <a:cs typeface="Microsoft Sans Serif"/>
              </a:rPr>
              <a:t> </a:t>
            </a:r>
            <a:r>
              <a:rPr dirty="0" sz="1000" spc="-135">
                <a:latin typeface="Microsoft Sans Serif"/>
                <a:cs typeface="Microsoft Sans Serif"/>
              </a:rPr>
              <a:t>ةريشأت</a:t>
            </a:r>
            <a:r>
              <a:rPr dirty="0" sz="1000" spc="180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بلط</a:t>
            </a:r>
            <a:r>
              <a:rPr dirty="0" sz="1000" spc="190">
                <a:latin typeface="Microsoft Sans Serif"/>
                <a:cs typeface="Microsoft Sans Serif"/>
              </a:rPr>
              <a:t> </a:t>
            </a:r>
            <a:r>
              <a:rPr dirty="0" sz="1000" spc="-114">
                <a:latin typeface="Courier New"/>
                <a:cs typeface="Courier New"/>
              </a:rPr>
              <a:t>,</a:t>
            </a:r>
            <a:r>
              <a:rPr dirty="0" sz="1000" spc="-114">
                <a:latin typeface="Microsoft Sans Serif"/>
                <a:cs typeface="Microsoft Sans Serif"/>
              </a:rPr>
              <a:t>تنرتنلإا</a:t>
            </a:r>
            <a:r>
              <a:rPr dirty="0" sz="1000" spc="180">
                <a:latin typeface="Microsoft Sans Serif"/>
                <a:cs typeface="Microsoft Sans Serif"/>
              </a:rPr>
              <a:t> </a:t>
            </a:r>
            <a:r>
              <a:rPr dirty="0" sz="1000" spc="-100">
                <a:latin typeface="Microsoft Sans Serif"/>
                <a:cs typeface="Microsoft Sans Serif"/>
              </a:rPr>
              <a:t>ربع</a:t>
            </a:r>
            <a:r>
              <a:rPr dirty="0" sz="1000" spc="175">
                <a:latin typeface="Microsoft Sans Serif"/>
                <a:cs typeface="Microsoft Sans Serif"/>
              </a:rPr>
              <a:t> </a:t>
            </a:r>
            <a:r>
              <a:rPr dirty="0" sz="1000" spc="-70">
                <a:latin typeface="Microsoft Sans Serif"/>
                <a:cs typeface="Microsoft Sans Serif"/>
              </a:rPr>
              <a:t>ةيدنهلا</a:t>
            </a:r>
            <a:r>
              <a:rPr dirty="0" sz="1000" spc="175">
                <a:latin typeface="Microsoft Sans Serif"/>
                <a:cs typeface="Microsoft Sans Serif"/>
              </a:rPr>
              <a:t> </a:t>
            </a:r>
            <a:r>
              <a:rPr dirty="0" sz="1000" spc="-135">
                <a:latin typeface="Microsoft Sans Serif"/>
                <a:cs typeface="Microsoft Sans Serif"/>
              </a:rPr>
              <a:t>ةريشأتلا</a:t>
            </a:r>
            <a:r>
              <a:rPr dirty="0" sz="1000" spc="175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بلط</a:t>
            </a:r>
            <a:r>
              <a:rPr dirty="0" sz="1000" spc="195">
                <a:latin typeface="Microsoft Sans Serif"/>
                <a:cs typeface="Microsoft Sans Serif"/>
              </a:rPr>
              <a:t> </a:t>
            </a:r>
            <a:r>
              <a:rPr dirty="0" sz="1000" spc="-114">
                <a:latin typeface="Courier New"/>
                <a:cs typeface="Courier New"/>
              </a:rPr>
              <a:t>,</a:t>
            </a:r>
            <a:r>
              <a:rPr dirty="0" sz="1000" spc="-114">
                <a:latin typeface="Microsoft Sans Serif"/>
                <a:cs typeface="Microsoft Sans Serif"/>
              </a:rPr>
              <a:t>تنرتنلإا</a:t>
            </a:r>
            <a:r>
              <a:rPr dirty="0" sz="1000" spc="180">
                <a:latin typeface="Microsoft Sans Serif"/>
                <a:cs typeface="Microsoft Sans Serif"/>
              </a:rPr>
              <a:t> </a:t>
            </a:r>
            <a:r>
              <a:rPr dirty="0" sz="1000" spc="-100">
                <a:latin typeface="Microsoft Sans Serif"/>
                <a:cs typeface="Microsoft Sans Serif"/>
              </a:rPr>
              <a:t>ربع</a:t>
            </a:r>
            <a:r>
              <a:rPr dirty="0" sz="1000" spc="175">
                <a:latin typeface="Microsoft Sans Serif"/>
                <a:cs typeface="Microsoft Sans Serif"/>
              </a:rPr>
              <a:t> </a:t>
            </a:r>
            <a:r>
              <a:rPr dirty="0" sz="1000" spc="-40">
                <a:latin typeface="Microsoft Sans Serif"/>
                <a:cs typeface="Microsoft Sans Serif"/>
              </a:rPr>
              <a:t>دنهلا</a:t>
            </a:r>
            <a:r>
              <a:rPr dirty="0" sz="1000" spc="175">
                <a:latin typeface="Microsoft Sans Serif"/>
                <a:cs typeface="Microsoft Sans Serif"/>
              </a:rPr>
              <a:t> </a:t>
            </a:r>
            <a:r>
              <a:rPr dirty="0" sz="1000" spc="-135">
                <a:latin typeface="Microsoft Sans Serif"/>
                <a:cs typeface="Microsoft Sans Serif"/>
              </a:rPr>
              <a:t>ةريشأت</a:t>
            </a:r>
            <a:r>
              <a:rPr dirty="0" sz="1000" spc="180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بلط</a:t>
            </a:r>
            <a:r>
              <a:rPr dirty="0" sz="1000" spc="204">
                <a:latin typeface="Microsoft Sans Serif"/>
                <a:cs typeface="Microsoft Sans Serif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,</a:t>
            </a:r>
            <a:r>
              <a:rPr dirty="0" sz="1000" spc="-10">
                <a:latin typeface="Microsoft Sans Serif"/>
                <a:cs typeface="Microsoft Sans Serif"/>
              </a:rPr>
              <a:t>ةيدنهلا </a:t>
            </a:r>
            <a:r>
              <a:rPr dirty="0" sz="1000" spc="-125">
                <a:latin typeface="Microsoft Sans Serif"/>
                <a:cs typeface="Microsoft Sans Serif"/>
              </a:rPr>
              <a:t>تنرتنلإا</a:t>
            </a:r>
            <a:r>
              <a:rPr dirty="0" sz="1000" spc="165">
                <a:latin typeface="Microsoft Sans Serif"/>
                <a:cs typeface="Microsoft Sans Serif"/>
              </a:rPr>
              <a:t> </a:t>
            </a:r>
            <a:r>
              <a:rPr dirty="0" sz="1000" spc="-100">
                <a:latin typeface="Microsoft Sans Serif"/>
                <a:cs typeface="Microsoft Sans Serif"/>
              </a:rPr>
              <a:t>ربع</a:t>
            </a:r>
            <a:r>
              <a:rPr dirty="0" sz="1000" spc="220">
                <a:latin typeface="Microsoft Sans Serif"/>
                <a:cs typeface="Microsoft Sans Serif"/>
              </a:rPr>
              <a:t> </a:t>
            </a:r>
            <a:r>
              <a:rPr dirty="0" sz="1000" spc="-80">
                <a:latin typeface="Microsoft Sans Serif"/>
                <a:cs typeface="Microsoft Sans Serif"/>
              </a:rPr>
              <a:t>ةيدنهلا</a:t>
            </a:r>
            <a:r>
              <a:rPr dirty="0" sz="1000" spc="-80">
                <a:latin typeface="Courier New"/>
                <a:cs typeface="Courier New"/>
              </a:rPr>
              <a:t>,</a:t>
            </a:r>
            <a:r>
              <a:rPr dirty="0" sz="1000" spc="-7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evisa</a:t>
            </a:r>
            <a:r>
              <a:rPr dirty="0" sz="1000" spc="-100">
                <a:latin typeface="Courier New"/>
                <a:cs typeface="Courier New"/>
              </a:rPr>
              <a:t> </a:t>
            </a:r>
            <a:r>
              <a:rPr dirty="0" sz="1000" spc="-55">
                <a:latin typeface="Microsoft Sans Serif"/>
                <a:cs typeface="Microsoft Sans Serif"/>
              </a:rPr>
              <a:t>دنهلا</a:t>
            </a:r>
            <a:r>
              <a:rPr dirty="0" sz="1000" spc="-55">
                <a:latin typeface="Courier New"/>
                <a:cs typeface="Courier New"/>
              </a:rPr>
              <a:t>,</a:t>
            </a:r>
            <a:r>
              <a:rPr dirty="0" sz="1000" spc="-9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evisa</a:t>
            </a:r>
            <a:r>
              <a:rPr dirty="0" sz="1000" spc="390">
                <a:latin typeface="Courier New"/>
                <a:cs typeface="Courier New"/>
              </a:rPr>
              <a:t> </a:t>
            </a:r>
            <a:r>
              <a:rPr dirty="0" sz="1000" spc="-35">
                <a:latin typeface="Courier New"/>
                <a:cs typeface="Courier New"/>
              </a:rPr>
              <a:t>,</a:t>
            </a:r>
            <a:r>
              <a:rPr dirty="0" sz="1000" spc="-35">
                <a:latin typeface="Microsoft Sans Serif"/>
                <a:cs typeface="Microsoft Sans Serif"/>
              </a:rPr>
              <a:t>دنهلا</a:t>
            </a:r>
            <a:r>
              <a:rPr dirty="0" sz="1000" spc="225">
                <a:latin typeface="Microsoft Sans Serif"/>
                <a:cs typeface="Microsoft Sans Serif"/>
              </a:rPr>
              <a:t> </a:t>
            </a:r>
            <a:r>
              <a:rPr dirty="0" sz="1000" spc="-95">
                <a:latin typeface="Microsoft Sans Serif"/>
                <a:cs typeface="Microsoft Sans Serif"/>
              </a:rPr>
              <a:t>ةيحايس</a:t>
            </a:r>
            <a:r>
              <a:rPr dirty="0" sz="1000" spc="220">
                <a:latin typeface="Microsoft Sans Serif"/>
                <a:cs typeface="Microsoft Sans Serif"/>
              </a:rPr>
              <a:t> </a:t>
            </a:r>
            <a:r>
              <a:rPr dirty="0" sz="1000" spc="-135">
                <a:latin typeface="Microsoft Sans Serif"/>
                <a:cs typeface="Microsoft Sans Serif"/>
              </a:rPr>
              <a:t>ةريشأت</a:t>
            </a:r>
            <a:r>
              <a:rPr dirty="0" sz="1000" spc="229">
                <a:latin typeface="Microsoft Sans Serif"/>
                <a:cs typeface="Microsoft Sans Serif"/>
              </a:rPr>
              <a:t> </a:t>
            </a:r>
            <a:r>
              <a:rPr dirty="0" sz="1000" spc="-125">
                <a:latin typeface="Courier New"/>
                <a:cs typeface="Courier New"/>
              </a:rPr>
              <a:t>,</a:t>
            </a:r>
            <a:r>
              <a:rPr dirty="0" sz="1000" spc="-125">
                <a:latin typeface="Microsoft Sans Serif"/>
                <a:cs typeface="Microsoft Sans Serif"/>
              </a:rPr>
              <a:t>ةيبطلا</a:t>
            </a:r>
            <a:r>
              <a:rPr dirty="0" sz="1000" spc="220">
                <a:latin typeface="Microsoft Sans Serif"/>
                <a:cs typeface="Microsoft Sans Serif"/>
              </a:rPr>
              <a:t> </a:t>
            </a:r>
            <a:r>
              <a:rPr dirty="0" sz="1000" spc="-40">
                <a:latin typeface="Microsoft Sans Serif"/>
                <a:cs typeface="Microsoft Sans Serif"/>
              </a:rPr>
              <a:t>دنهلا</a:t>
            </a:r>
            <a:r>
              <a:rPr dirty="0" sz="1000" spc="225">
                <a:latin typeface="Microsoft Sans Serif"/>
                <a:cs typeface="Microsoft Sans Serif"/>
              </a:rPr>
              <a:t> </a:t>
            </a:r>
            <a:r>
              <a:rPr dirty="0" sz="1000" spc="-135">
                <a:latin typeface="Microsoft Sans Serif"/>
                <a:cs typeface="Microsoft Sans Serif"/>
              </a:rPr>
              <a:t>ةريشأت</a:t>
            </a:r>
            <a:r>
              <a:rPr dirty="0" sz="1000" spc="235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Courier New"/>
                <a:cs typeface="Courier New"/>
              </a:rPr>
              <a:t>,</a:t>
            </a:r>
            <a:r>
              <a:rPr dirty="0" sz="1000" spc="-120">
                <a:latin typeface="Courier New"/>
                <a:cs typeface="Courier New"/>
              </a:rPr>
              <a:t> </a:t>
            </a:r>
            <a:r>
              <a:rPr dirty="0" sz="1000" spc="-70">
                <a:latin typeface="Microsoft Sans Serif"/>
                <a:cs typeface="Microsoft Sans Serif"/>
              </a:rPr>
              <a:t>ةيدنهلا</a:t>
            </a:r>
            <a:r>
              <a:rPr dirty="0" sz="1000" spc="225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لامعلأا</a:t>
            </a:r>
            <a:r>
              <a:rPr dirty="0" sz="1000" spc="210">
                <a:latin typeface="Microsoft Sans Serif"/>
                <a:cs typeface="Microsoft Sans Serif"/>
              </a:rPr>
              <a:t> </a:t>
            </a:r>
            <a:r>
              <a:rPr dirty="0" sz="1000" spc="-135">
                <a:latin typeface="Microsoft Sans Serif"/>
                <a:cs typeface="Microsoft Sans Serif"/>
              </a:rPr>
              <a:t>ةريشأت</a:t>
            </a:r>
            <a:r>
              <a:rPr dirty="0" sz="1000" spc="245">
                <a:latin typeface="Microsoft Sans Serif"/>
                <a:cs typeface="Microsoft Sans Serif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,</a:t>
            </a:r>
            <a:r>
              <a:rPr dirty="0" sz="1000" spc="-10">
                <a:latin typeface="Microsoft Sans Serif"/>
                <a:cs typeface="Microsoft Sans Serif"/>
              </a:rPr>
              <a:t>دنهلا </a:t>
            </a:r>
            <a:r>
              <a:rPr dirty="0" sz="1000" spc="-135">
                <a:latin typeface="Microsoft Sans Serif"/>
                <a:cs typeface="Microsoft Sans Serif"/>
              </a:rPr>
              <a:t>ةريشأت</a:t>
            </a:r>
            <a:r>
              <a:rPr dirty="0" sz="1000" spc="165">
                <a:latin typeface="Microsoft Sans Serif"/>
                <a:cs typeface="Microsoft Sans Serif"/>
              </a:rPr>
              <a:t> </a:t>
            </a:r>
            <a:r>
              <a:rPr dirty="0" sz="1000" spc="-75">
                <a:latin typeface="Courier New"/>
                <a:cs typeface="Courier New"/>
              </a:rPr>
              <a:t>,</a:t>
            </a:r>
            <a:r>
              <a:rPr dirty="0" sz="1000" spc="-75">
                <a:latin typeface="Microsoft Sans Serif"/>
                <a:cs typeface="Microsoft Sans Serif"/>
              </a:rPr>
              <a:t>دنهلل</a:t>
            </a:r>
            <a:r>
              <a:rPr dirty="0" sz="1000" spc="170">
                <a:latin typeface="Microsoft Sans Serif"/>
                <a:cs typeface="Microsoft Sans Serif"/>
              </a:rPr>
              <a:t> </a:t>
            </a:r>
            <a:r>
              <a:rPr dirty="0" sz="1000" spc="-135">
                <a:latin typeface="Microsoft Sans Serif"/>
                <a:cs typeface="Microsoft Sans Serif"/>
              </a:rPr>
              <a:t>ةريشأت</a:t>
            </a:r>
            <a:r>
              <a:rPr dirty="0" sz="1000" spc="170">
                <a:latin typeface="Microsoft Sans Serif"/>
                <a:cs typeface="Microsoft Sans Serif"/>
              </a:rPr>
              <a:t> </a:t>
            </a:r>
            <a:r>
              <a:rPr dirty="0" sz="1000" spc="-35">
                <a:latin typeface="Courier New"/>
                <a:cs typeface="Courier New"/>
              </a:rPr>
              <a:t>,</a:t>
            </a:r>
            <a:r>
              <a:rPr dirty="0" sz="1000" spc="-35">
                <a:latin typeface="Microsoft Sans Serif"/>
                <a:cs typeface="Microsoft Sans Serif"/>
              </a:rPr>
              <a:t>دنهلا</a:t>
            </a:r>
            <a:r>
              <a:rPr dirty="0" sz="1000" spc="165">
                <a:latin typeface="Microsoft Sans Serif"/>
                <a:cs typeface="Microsoft Sans Serif"/>
              </a:rPr>
              <a:t> </a:t>
            </a:r>
            <a:r>
              <a:rPr dirty="0" sz="1000" spc="-20">
                <a:latin typeface="Microsoft Sans Serif"/>
                <a:cs typeface="Microsoft Sans Serif"/>
              </a:rPr>
              <a:t>ىلإ</a:t>
            </a:r>
            <a:r>
              <a:rPr dirty="0" sz="1000" spc="165">
                <a:latin typeface="Microsoft Sans Serif"/>
                <a:cs typeface="Microsoft Sans Serif"/>
              </a:rPr>
              <a:t> </a:t>
            </a:r>
            <a:r>
              <a:rPr dirty="0" sz="1000" spc="-135">
                <a:latin typeface="Microsoft Sans Serif"/>
                <a:cs typeface="Microsoft Sans Serif"/>
              </a:rPr>
              <a:t>ةريشأت</a:t>
            </a:r>
            <a:r>
              <a:rPr dirty="0" sz="1000" spc="180">
                <a:latin typeface="Microsoft Sans Serif"/>
                <a:cs typeface="Microsoft Sans Serif"/>
              </a:rPr>
              <a:t> </a:t>
            </a:r>
            <a:r>
              <a:rPr dirty="0" sz="1000" spc="-114">
                <a:latin typeface="Courier New"/>
                <a:cs typeface="Courier New"/>
              </a:rPr>
              <a:t>,</a:t>
            </a:r>
            <a:r>
              <a:rPr dirty="0" sz="1000" spc="-114">
                <a:latin typeface="Microsoft Sans Serif"/>
                <a:cs typeface="Microsoft Sans Serif"/>
              </a:rPr>
              <a:t>تنرتنلإا</a:t>
            </a:r>
            <a:r>
              <a:rPr dirty="0" sz="1000" spc="160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ىلع</a:t>
            </a:r>
            <a:r>
              <a:rPr dirty="0" sz="1000" spc="165">
                <a:latin typeface="Microsoft Sans Serif"/>
                <a:cs typeface="Microsoft Sans Serif"/>
              </a:rPr>
              <a:t> </a:t>
            </a:r>
            <a:r>
              <a:rPr dirty="0" sz="1000" spc="-25">
                <a:latin typeface="Microsoft Sans Serif"/>
                <a:cs typeface="Microsoft Sans Serif"/>
              </a:rPr>
              <a:t>ةيدنه</a:t>
            </a:r>
            <a:r>
              <a:rPr dirty="0" sz="1000" spc="160">
                <a:latin typeface="Microsoft Sans Serif"/>
                <a:cs typeface="Microsoft Sans Serif"/>
              </a:rPr>
              <a:t> </a:t>
            </a:r>
            <a:r>
              <a:rPr dirty="0" sz="1000" spc="-135">
                <a:latin typeface="Microsoft Sans Serif"/>
                <a:cs typeface="Microsoft Sans Serif"/>
              </a:rPr>
              <a:t>ةريشأت</a:t>
            </a:r>
            <a:r>
              <a:rPr dirty="0" sz="1000" spc="180">
                <a:latin typeface="Microsoft Sans Serif"/>
                <a:cs typeface="Microsoft Sans Serif"/>
              </a:rPr>
              <a:t> </a:t>
            </a:r>
            <a:r>
              <a:rPr dirty="0" sz="1000" spc="-114">
                <a:latin typeface="Courier New"/>
                <a:cs typeface="Courier New"/>
              </a:rPr>
              <a:t>,</a:t>
            </a:r>
            <a:r>
              <a:rPr dirty="0" sz="1000" spc="-114">
                <a:latin typeface="Microsoft Sans Serif"/>
                <a:cs typeface="Microsoft Sans Serif"/>
              </a:rPr>
              <a:t>تنرتنلإا</a:t>
            </a:r>
            <a:r>
              <a:rPr dirty="0" sz="1000" spc="165">
                <a:latin typeface="Microsoft Sans Serif"/>
                <a:cs typeface="Microsoft Sans Serif"/>
              </a:rPr>
              <a:t> </a:t>
            </a:r>
            <a:r>
              <a:rPr dirty="0" sz="1000">
                <a:latin typeface="Microsoft Sans Serif"/>
                <a:cs typeface="Microsoft Sans Serif"/>
              </a:rPr>
              <a:t>ىلع</a:t>
            </a:r>
            <a:r>
              <a:rPr dirty="0" sz="1000" spc="155">
                <a:latin typeface="Microsoft Sans Serif"/>
                <a:cs typeface="Microsoft Sans Serif"/>
              </a:rPr>
              <a:t> </a:t>
            </a:r>
            <a:r>
              <a:rPr dirty="0" sz="1000" spc="-40">
                <a:latin typeface="Microsoft Sans Serif"/>
                <a:cs typeface="Microsoft Sans Serif"/>
              </a:rPr>
              <a:t>دنهلا</a:t>
            </a:r>
            <a:r>
              <a:rPr dirty="0" sz="1000" spc="155">
                <a:latin typeface="Microsoft Sans Serif"/>
                <a:cs typeface="Microsoft Sans Serif"/>
              </a:rPr>
              <a:t> </a:t>
            </a:r>
            <a:r>
              <a:rPr dirty="0" sz="1000" spc="-135">
                <a:latin typeface="Microsoft Sans Serif"/>
                <a:cs typeface="Microsoft Sans Serif"/>
              </a:rPr>
              <a:t>ةريشأت</a:t>
            </a:r>
            <a:r>
              <a:rPr dirty="0" sz="1000" spc="190">
                <a:latin typeface="Microsoft Sans Serif"/>
                <a:cs typeface="Microsoft Sans Serif"/>
              </a:rPr>
              <a:t> </a:t>
            </a:r>
            <a:r>
              <a:rPr dirty="0" sz="1000" spc="-25">
                <a:latin typeface="Courier New"/>
                <a:cs typeface="Courier New"/>
              </a:rPr>
              <a:t>,</a:t>
            </a:r>
            <a:r>
              <a:rPr dirty="0" sz="1000" spc="-25">
                <a:latin typeface="Microsoft Sans Serif"/>
                <a:cs typeface="Microsoft Sans Serif"/>
              </a:rPr>
              <a:t>ةيدنه</a:t>
            </a:r>
            <a:r>
              <a:rPr dirty="0" sz="1000" spc="160">
                <a:latin typeface="Microsoft Sans Serif"/>
                <a:cs typeface="Microsoft Sans Serif"/>
              </a:rPr>
              <a:t> </a:t>
            </a:r>
            <a:r>
              <a:rPr dirty="0" sz="1000" spc="-130">
                <a:latin typeface="Microsoft Sans Serif"/>
                <a:cs typeface="Microsoft Sans Serif"/>
              </a:rPr>
              <a:t>ةريشأت</a:t>
            </a:r>
            <a:r>
              <a:rPr dirty="0" sz="1000" spc="195">
                <a:latin typeface="Microsoft Sans Serif"/>
                <a:cs typeface="Microsoft Sans Serif"/>
              </a:rPr>
              <a:t> </a:t>
            </a:r>
            <a:r>
              <a:rPr dirty="0" sz="1000" spc="-45">
                <a:latin typeface="Courier New"/>
                <a:cs typeface="Courier New"/>
              </a:rPr>
              <a:t>,</a:t>
            </a:r>
            <a:r>
              <a:rPr dirty="0" sz="1000" spc="-45">
                <a:latin typeface="Microsoft Sans Serif"/>
                <a:cs typeface="Microsoft Sans Serif"/>
              </a:rPr>
              <a:t>دنهلا</a:t>
            </a:r>
            <a:r>
              <a:rPr dirty="0" sz="1000" spc="155">
                <a:latin typeface="Microsoft Sans Serif"/>
                <a:cs typeface="Microsoft Sans Serif"/>
              </a:rPr>
              <a:t> </a:t>
            </a:r>
            <a:r>
              <a:rPr dirty="0" sz="1000" spc="-75">
                <a:latin typeface="Microsoft Sans Serif"/>
                <a:cs typeface="Microsoft Sans Serif"/>
              </a:rPr>
              <a:t>ةريشأت</a:t>
            </a:r>
            <a:endParaRPr sz="1000">
              <a:latin typeface="Microsoft Sans Serif"/>
              <a:cs typeface="Microsoft Sans Serif"/>
            </a:endParaRPr>
          </a:p>
          <a:p>
            <a:pPr marL="13970" marR="6350" indent="76200">
              <a:lnSpc>
                <a:spcPts val="1130"/>
              </a:lnSpc>
              <a:spcBef>
                <a:spcPts val="35"/>
              </a:spcBef>
            </a:pPr>
            <a:r>
              <a:rPr dirty="0" sz="1000" spc="-75">
                <a:latin typeface="Microsoft Sans Serif"/>
                <a:cs typeface="Microsoft Sans Serif"/>
              </a:rPr>
              <a:t>تابلط</a:t>
            </a:r>
            <a:r>
              <a:rPr dirty="0" sz="1000" spc="170">
                <a:latin typeface="Microsoft Sans Serif"/>
                <a:cs typeface="Microsoft Sans Serif"/>
              </a:rPr>
              <a:t> </a:t>
            </a:r>
            <a:r>
              <a:rPr dirty="0" sz="1000" spc="-50">
                <a:latin typeface="Microsoft Sans Serif"/>
                <a:cs typeface="Microsoft Sans Serif"/>
              </a:rPr>
              <a:t>زكرم</a:t>
            </a:r>
            <a:r>
              <a:rPr dirty="0" sz="1000" spc="175">
                <a:latin typeface="Microsoft Sans Serif"/>
                <a:cs typeface="Microsoft Sans Serif"/>
              </a:rPr>
              <a:t> </a:t>
            </a:r>
            <a:r>
              <a:rPr dirty="0" sz="1000" spc="-40">
                <a:latin typeface="Microsoft Sans Serif"/>
                <a:cs typeface="Microsoft Sans Serif"/>
              </a:rPr>
              <a:t>دنهلا</a:t>
            </a:r>
            <a:r>
              <a:rPr dirty="0" sz="1000" spc="180">
                <a:latin typeface="Microsoft Sans Serif"/>
                <a:cs typeface="Microsoft Sans Serif"/>
              </a:rPr>
              <a:t> </a:t>
            </a:r>
            <a:r>
              <a:rPr dirty="0" sz="1000" spc="-20">
                <a:latin typeface="Courier New"/>
                <a:cs typeface="Courier New"/>
              </a:rPr>
              <a:t>,</a:t>
            </a:r>
            <a:r>
              <a:rPr dirty="0" sz="1000" spc="-20">
                <a:latin typeface="Microsoft Sans Serif"/>
                <a:cs typeface="Microsoft Sans Serif"/>
              </a:rPr>
              <a:t>ةيدنه</a:t>
            </a:r>
            <a:r>
              <a:rPr dirty="0" sz="1000" spc="170">
                <a:latin typeface="Microsoft Sans Serif"/>
                <a:cs typeface="Microsoft Sans Serif"/>
              </a:rPr>
              <a:t> </a:t>
            </a:r>
            <a:r>
              <a:rPr dirty="0" sz="1000" spc="-135">
                <a:latin typeface="Microsoft Sans Serif"/>
                <a:cs typeface="Microsoft Sans Serif"/>
              </a:rPr>
              <a:t>ةيبط</a:t>
            </a:r>
            <a:r>
              <a:rPr dirty="0" sz="1000" spc="165">
                <a:latin typeface="Microsoft Sans Serif"/>
                <a:cs typeface="Microsoft Sans Serif"/>
              </a:rPr>
              <a:t> </a:t>
            </a:r>
            <a:r>
              <a:rPr dirty="0" sz="1000" spc="-135">
                <a:latin typeface="Microsoft Sans Serif"/>
                <a:cs typeface="Microsoft Sans Serif"/>
              </a:rPr>
              <a:t>ةريشأت</a:t>
            </a:r>
            <a:r>
              <a:rPr dirty="0" sz="1000" spc="185">
                <a:latin typeface="Microsoft Sans Serif"/>
                <a:cs typeface="Microsoft Sans Serif"/>
              </a:rPr>
              <a:t> </a:t>
            </a:r>
            <a:r>
              <a:rPr dirty="0" sz="1000" spc="-25">
                <a:latin typeface="Courier New"/>
                <a:cs typeface="Courier New"/>
              </a:rPr>
              <a:t>,</a:t>
            </a:r>
            <a:r>
              <a:rPr dirty="0" sz="1000" spc="-25">
                <a:latin typeface="Microsoft Sans Serif"/>
                <a:cs typeface="Microsoft Sans Serif"/>
              </a:rPr>
              <a:t>ةيدنه</a:t>
            </a:r>
            <a:r>
              <a:rPr dirty="0" sz="1000" spc="170">
                <a:latin typeface="Microsoft Sans Serif"/>
                <a:cs typeface="Microsoft Sans Serif"/>
              </a:rPr>
              <a:t> </a:t>
            </a:r>
            <a:r>
              <a:rPr dirty="0" sz="1000" spc="-90">
                <a:latin typeface="Microsoft Sans Serif"/>
                <a:cs typeface="Microsoft Sans Serif"/>
              </a:rPr>
              <a:t>ةيحايس</a:t>
            </a:r>
            <a:r>
              <a:rPr dirty="0" sz="1000" spc="170">
                <a:latin typeface="Microsoft Sans Serif"/>
                <a:cs typeface="Microsoft Sans Serif"/>
              </a:rPr>
              <a:t> </a:t>
            </a:r>
            <a:r>
              <a:rPr dirty="0" sz="1000" spc="-135">
                <a:latin typeface="Microsoft Sans Serif"/>
                <a:cs typeface="Microsoft Sans Serif"/>
              </a:rPr>
              <a:t>ةريشأت</a:t>
            </a:r>
            <a:r>
              <a:rPr dirty="0" sz="1000" spc="190">
                <a:latin typeface="Microsoft Sans Serif"/>
                <a:cs typeface="Microsoft Sans Serif"/>
              </a:rPr>
              <a:t> </a:t>
            </a:r>
            <a:r>
              <a:rPr dirty="0" sz="1000" spc="-25">
                <a:latin typeface="Courier New"/>
                <a:cs typeface="Courier New"/>
              </a:rPr>
              <a:t>,</a:t>
            </a:r>
            <a:r>
              <a:rPr dirty="0" sz="1000" spc="-25">
                <a:latin typeface="Microsoft Sans Serif"/>
                <a:cs typeface="Microsoft Sans Serif"/>
              </a:rPr>
              <a:t>ةيدنه</a:t>
            </a:r>
            <a:r>
              <a:rPr dirty="0" sz="1000" spc="170">
                <a:latin typeface="Microsoft Sans Serif"/>
                <a:cs typeface="Microsoft Sans Serif"/>
              </a:rPr>
              <a:t> </a:t>
            </a:r>
            <a:r>
              <a:rPr dirty="0" sz="1000" spc="105">
                <a:latin typeface="Microsoft Sans Serif"/>
                <a:cs typeface="Microsoft Sans Serif"/>
              </a:rPr>
              <a:t>لمع</a:t>
            </a:r>
            <a:r>
              <a:rPr dirty="0" sz="1000" spc="170">
                <a:latin typeface="Microsoft Sans Serif"/>
                <a:cs typeface="Microsoft Sans Serif"/>
              </a:rPr>
              <a:t> </a:t>
            </a:r>
            <a:r>
              <a:rPr dirty="0" sz="1000" spc="-135">
                <a:latin typeface="Microsoft Sans Serif"/>
                <a:cs typeface="Microsoft Sans Serif"/>
              </a:rPr>
              <a:t>ةريشأت</a:t>
            </a:r>
            <a:r>
              <a:rPr dirty="0" sz="1000" spc="190">
                <a:latin typeface="Microsoft Sans Serif"/>
                <a:cs typeface="Microsoft Sans Serif"/>
              </a:rPr>
              <a:t> </a:t>
            </a:r>
            <a:r>
              <a:rPr dirty="0" sz="1000" spc="-75">
                <a:latin typeface="Courier New"/>
                <a:cs typeface="Courier New"/>
              </a:rPr>
              <a:t>,</a:t>
            </a:r>
            <a:r>
              <a:rPr dirty="0" sz="1000" spc="-75">
                <a:latin typeface="Microsoft Sans Serif"/>
                <a:cs typeface="Microsoft Sans Serif"/>
              </a:rPr>
              <a:t>دنهلل</a:t>
            </a:r>
            <a:r>
              <a:rPr dirty="0" sz="1000" spc="180">
                <a:latin typeface="Microsoft Sans Serif"/>
                <a:cs typeface="Microsoft Sans Serif"/>
              </a:rPr>
              <a:t> </a:t>
            </a:r>
            <a:r>
              <a:rPr dirty="0" sz="1000" spc="-155">
                <a:latin typeface="Microsoft Sans Serif"/>
                <a:cs typeface="Microsoft Sans Serif"/>
              </a:rPr>
              <a:t>ةينورتكلإ</a:t>
            </a:r>
            <a:r>
              <a:rPr dirty="0" sz="1000" spc="165">
                <a:latin typeface="Microsoft Sans Serif"/>
                <a:cs typeface="Microsoft Sans Serif"/>
              </a:rPr>
              <a:t> </a:t>
            </a:r>
            <a:r>
              <a:rPr dirty="0" sz="1000" spc="-135">
                <a:latin typeface="Microsoft Sans Serif"/>
                <a:cs typeface="Microsoft Sans Serif"/>
              </a:rPr>
              <a:t>ةريشأت</a:t>
            </a:r>
            <a:r>
              <a:rPr dirty="0" sz="1000" spc="200">
                <a:latin typeface="Microsoft Sans Serif"/>
                <a:cs typeface="Microsoft Sans Serif"/>
              </a:rPr>
              <a:t> </a:t>
            </a:r>
            <a:r>
              <a:rPr dirty="0" sz="1000" spc="-25">
                <a:latin typeface="Courier New"/>
                <a:cs typeface="Courier New"/>
              </a:rPr>
              <a:t>,</a:t>
            </a:r>
            <a:r>
              <a:rPr dirty="0" sz="1000" spc="-25">
                <a:latin typeface="Microsoft Sans Serif"/>
                <a:cs typeface="Microsoft Sans Serif"/>
              </a:rPr>
              <a:t>ةيدنه</a:t>
            </a:r>
            <a:r>
              <a:rPr dirty="0" sz="1000" spc="170">
                <a:latin typeface="Microsoft Sans Serif"/>
                <a:cs typeface="Microsoft Sans Serif"/>
              </a:rPr>
              <a:t> </a:t>
            </a:r>
            <a:r>
              <a:rPr dirty="0" sz="1000" spc="-40">
                <a:latin typeface="Microsoft Sans Serif"/>
                <a:cs typeface="Microsoft Sans Serif"/>
              </a:rPr>
              <a:t>ةينورتكلإ </a:t>
            </a:r>
            <a:r>
              <a:rPr dirty="0" sz="1000" spc="-135">
                <a:latin typeface="Microsoft Sans Serif"/>
                <a:cs typeface="Microsoft Sans Serif"/>
              </a:rPr>
              <a:t>ةريشأت</a:t>
            </a:r>
            <a:r>
              <a:rPr dirty="0" sz="1000" spc="195">
                <a:latin typeface="Microsoft Sans Serif"/>
                <a:cs typeface="Microsoft Sans Serif"/>
              </a:rPr>
              <a:t> </a:t>
            </a:r>
            <a:r>
              <a:rPr dirty="0" sz="1000" spc="-130">
                <a:latin typeface="Courier New"/>
                <a:cs typeface="Courier New"/>
              </a:rPr>
              <a:t>.</a:t>
            </a:r>
            <a:r>
              <a:rPr dirty="0" sz="1000" spc="-130">
                <a:latin typeface="Microsoft Sans Serif"/>
                <a:cs typeface="Microsoft Sans Serif"/>
              </a:rPr>
              <a:t>نييكيرملأل</a:t>
            </a:r>
            <a:r>
              <a:rPr dirty="0" sz="1000" spc="195">
                <a:latin typeface="Microsoft Sans Serif"/>
                <a:cs typeface="Microsoft Sans Serif"/>
              </a:rPr>
              <a:t> </a:t>
            </a:r>
            <a:r>
              <a:rPr dirty="0" sz="1000" spc="-70">
                <a:latin typeface="Microsoft Sans Serif"/>
                <a:cs typeface="Microsoft Sans Serif"/>
              </a:rPr>
              <a:t>ةيدنهلا</a:t>
            </a:r>
            <a:r>
              <a:rPr dirty="0" sz="1000" spc="185">
                <a:latin typeface="Microsoft Sans Serif"/>
                <a:cs typeface="Microsoft Sans Serif"/>
              </a:rPr>
              <a:t> </a:t>
            </a:r>
            <a:r>
              <a:rPr dirty="0" sz="1000" spc="-135">
                <a:latin typeface="Microsoft Sans Serif"/>
                <a:cs typeface="Microsoft Sans Serif"/>
              </a:rPr>
              <a:t>ةريشأتلا</a:t>
            </a:r>
            <a:r>
              <a:rPr dirty="0" sz="1000" spc="190">
                <a:latin typeface="Microsoft Sans Serif"/>
                <a:cs typeface="Microsoft Sans Serif"/>
              </a:rPr>
              <a:t> </a:t>
            </a:r>
            <a:r>
              <a:rPr dirty="0" sz="1000" spc="-100">
                <a:latin typeface="Microsoft Sans Serif"/>
                <a:cs typeface="Microsoft Sans Serif"/>
              </a:rPr>
              <a:t>،ةيكيرملأا</a:t>
            </a:r>
            <a:r>
              <a:rPr dirty="0" sz="1000" spc="195">
                <a:latin typeface="Microsoft Sans Serif"/>
                <a:cs typeface="Microsoft Sans Serif"/>
              </a:rPr>
              <a:t> </a:t>
            </a:r>
            <a:r>
              <a:rPr dirty="0" sz="1000" spc="-25">
                <a:latin typeface="Microsoft Sans Serif"/>
                <a:cs typeface="Microsoft Sans Serif"/>
              </a:rPr>
              <a:t>ةدحتملا</a:t>
            </a:r>
            <a:r>
              <a:rPr dirty="0" sz="1000" spc="190">
                <a:latin typeface="Microsoft Sans Serif"/>
                <a:cs typeface="Microsoft Sans Serif"/>
              </a:rPr>
              <a:t> </a:t>
            </a:r>
            <a:r>
              <a:rPr dirty="0" sz="1000" spc="-90">
                <a:latin typeface="Microsoft Sans Serif"/>
                <a:cs typeface="Microsoft Sans Serif"/>
              </a:rPr>
              <a:t>تايلاولا</a:t>
            </a:r>
            <a:r>
              <a:rPr dirty="0" sz="1000" spc="195">
                <a:latin typeface="Microsoft Sans Serif"/>
                <a:cs typeface="Microsoft Sans Serif"/>
              </a:rPr>
              <a:t> </a:t>
            </a:r>
            <a:r>
              <a:rPr dirty="0" sz="1000" spc="95">
                <a:latin typeface="Microsoft Sans Serif"/>
                <a:cs typeface="Microsoft Sans Serif"/>
              </a:rPr>
              <a:t>نم</a:t>
            </a:r>
            <a:r>
              <a:rPr dirty="0" sz="1000" spc="190">
                <a:latin typeface="Microsoft Sans Serif"/>
                <a:cs typeface="Microsoft Sans Serif"/>
              </a:rPr>
              <a:t> </a:t>
            </a:r>
            <a:r>
              <a:rPr dirty="0" sz="1000" spc="-70">
                <a:latin typeface="Microsoft Sans Serif"/>
                <a:cs typeface="Microsoft Sans Serif"/>
              </a:rPr>
              <a:t>ةيدنهلا</a:t>
            </a:r>
            <a:r>
              <a:rPr dirty="0" sz="1000" spc="195">
                <a:latin typeface="Microsoft Sans Serif"/>
                <a:cs typeface="Microsoft Sans Serif"/>
              </a:rPr>
              <a:t> </a:t>
            </a:r>
            <a:r>
              <a:rPr dirty="0" sz="1000" spc="-135">
                <a:latin typeface="Microsoft Sans Serif"/>
                <a:cs typeface="Microsoft Sans Serif"/>
              </a:rPr>
              <a:t>ةريشأتلا</a:t>
            </a:r>
            <a:r>
              <a:rPr dirty="0" sz="1000" spc="190">
                <a:latin typeface="Microsoft Sans Serif"/>
                <a:cs typeface="Microsoft Sans Serif"/>
              </a:rPr>
              <a:t> </a:t>
            </a:r>
            <a:r>
              <a:rPr dirty="0" sz="1000" spc="-125">
                <a:latin typeface="Microsoft Sans Serif"/>
                <a:cs typeface="Microsoft Sans Serif"/>
              </a:rPr>
              <a:t>،نييكيرملأا</a:t>
            </a:r>
            <a:r>
              <a:rPr dirty="0" sz="1000" spc="190">
                <a:latin typeface="Microsoft Sans Serif"/>
                <a:cs typeface="Microsoft Sans Serif"/>
              </a:rPr>
              <a:t> </a:t>
            </a:r>
            <a:r>
              <a:rPr dirty="0" sz="1000" spc="-95">
                <a:latin typeface="Microsoft Sans Serif"/>
                <a:cs typeface="Microsoft Sans Serif"/>
              </a:rPr>
              <a:t>نينطاوملل</a:t>
            </a:r>
            <a:r>
              <a:rPr dirty="0" sz="1000" spc="200">
                <a:latin typeface="Microsoft Sans Serif"/>
                <a:cs typeface="Microsoft Sans Serif"/>
              </a:rPr>
              <a:t> </a:t>
            </a:r>
            <a:r>
              <a:rPr dirty="0" sz="1000" spc="-70">
                <a:latin typeface="Microsoft Sans Serif"/>
                <a:cs typeface="Microsoft Sans Serif"/>
              </a:rPr>
              <a:t>ةيدنهلا</a:t>
            </a:r>
            <a:r>
              <a:rPr dirty="0" sz="1000" spc="190">
                <a:latin typeface="Microsoft Sans Serif"/>
                <a:cs typeface="Microsoft Sans Serif"/>
              </a:rPr>
              <a:t> </a:t>
            </a:r>
            <a:r>
              <a:rPr dirty="0" sz="1000" spc="-135">
                <a:latin typeface="Microsoft Sans Serif"/>
                <a:cs typeface="Microsoft Sans Serif"/>
              </a:rPr>
              <a:t>ةريشأتلا</a:t>
            </a:r>
            <a:r>
              <a:rPr dirty="0" sz="1000" spc="195">
                <a:latin typeface="Microsoft Sans Serif"/>
                <a:cs typeface="Microsoft Sans Serif"/>
              </a:rPr>
              <a:t> </a:t>
            </a:r>
            <a:r>
              <a:rPr dirty="0" sz="1000" spc="-95">
                <a:latin typeface="Microsoft Sans Serif"/>
                <a:cs typeface="Microsoft Sans Serif"/>
              </a:rPr>
              <a:t>،ةريشأتلا</a:t>
            </a:r>
            <a:endParaRPr sz="1000">
              <a:latin typeface="Microsoft Sans Serif"/>
              <a:cs typeface="Microsoft Sans Serif"/>
            </a:endParaRPr>
          </a:p>
          <a:p>
            <a:pPr marL="90170" marR="50165" indent="1270">
              <a:lnSpc>
                <a:spcPts val="1130"/>
              </a:lnSpc>
              <a:spcBef>
                <a:spcPts val="10"/>
              </a:spcBef>
            </a:pPr>
            <a:r>
              <a:rPr dirty="0" sz="1000" spc="-45">
                <a:latin typeface="Microsoft Sans Serif"/>
                <a:cs typeface="Microsoft Sans Serif"/>
              </a:rPr>
              <a:t>ينطاومل</a:t>
            </a:r>
            <a:r>
              <a:rPr dirty="0" sz="1000" spc="180">
                <a:latin typeface="Microsoft Sans Serif"/>
                <a:cs typeface="Microsoft Sans Serif"/>
              </a:rPr>
              <a:t> </a:t>
            </a:r>
            <a:r>
              <a:rPr dirty="0" sz="1000" spc="-25">
                <a:latin typeface="Microsoft Sans Serif"/>
                <a:cs typeface="Microsoft Sans Serif"/>
              </a:rPr>
              <a:t>ةيدنه</a:t>
            </a:r>
            <a:r>
              <a:rPr dirty="0" sz="1000" spc="170">
                <a:latin typeface="Microsoft Sans Serif"/>
                <a:cs typeface="Microsoft Sans Serif"/>
              </a:rPr>
              <a:t> </a:t>
            </a:r>
            <a:r>
              <a:rPr dirty="0" sz="1000" spc="-135">
                <a:latin typeface="Microsoft Sans Serif"/>
                <a:cs typeface="Microsoft Sans Serif"/>
              </a:rPr>
              <a:t>ةريشأت</a:t>
            </a:r>
            <a:r>
              <a:rPr dirty="0" sz="1000" spc="170">
                <a:latin typeface="Microsoft Sans Serif"/>
                <a:cs typeface="Microsoft Sans Serif"/>
              </a:rPr>
              <a:t> </a:t>
            </a:r>
            <a:r>
              <a:rPr dirty="0" sz="1000" spc="-120">
                <a:latin typeface="Microsoft Sans Serif"/>
                <a:cs typeface="Microsoft Sans Serif"/>
              </a:rPr>
              <a:t>،نييدنكلا</a:t>
            </a:r>
            <a:r>
              <a:rPr dirty="0" sz="1000" spc="180">
                <a:latin typeface="Microsoft Sans Serif"/>
                <a:cs typeface="Microsoft Sans Serif"/>
              </a:rPr>
              <a:t> </a:t>
            </a:r>
            <a:r>
              <a:rPr dirty="0" sz="1000" spc="-95">
                <a:latin typeface="Microsoft Sans Serif"/>
                <a:cs typeface="Microsoft Sans Serif"/>
              </a:rPr>
              <a:t>نينطاوملل</a:t>
            </a:r>
            <a:r>
              <a:rPr dirty="0" sz="1000" spc="180">
                <a:latin typeface="Microsoft Sans Serif"/>
                <a:cs typeface="Microsoft Sans Serif"/>
              </a:rPr>
              <a:t> </a:t>
            </a:r>
            <a:r>
              <a:rPr dirty="0" sz="1000" spc="-25">
                <a:latin typeface="Microsoft Sans Serif"/>
                <a:cs typeface="Microsoft Sans Serif"/>
              </a:rPr>
              <a:t>ةيدنه</a:t>
            </a:r>
            <a:r>
              <a:rPr dirty="0" sz="1000" spc="170">
                <a:latin typeface="Microsoft Sans Serif"/>
                <a:cs typeface="Microsoft Sans Serif"/>
              </a:rPr>
              <a:t> </a:t>
            </a:r>
            <a:r>
              <a:rPr dirty="0" sz="1000" spc="-135">
                <a:latin typeface="Microsoft Sans Serif"/>
                <a:cs typeface="Microsoft Sans Serif"/>
              </a:rPr>
              <a:t>ةريشأت</a:t>
            </a:r>
            <a:r>
              <a:rPr dirty="0" sz="1000" spc="170">
                <a:latin typeface="Microsoft Sans Serif"/>
                <a:cs typeface="Microsoft Sans Serif"/>
              </a:rPr>
              <a:t> </a:t>
            </a:r>
            <a:r>
              <a:rPr dirty="0" sz="1000" spc="-125">
                <a:latin typeface="Microsoft Sans Serif"/>
                <a:cs typeface="Microsoft Sans Serif"/>
              </a:rPr>
              <a:t>،نييكيرملأا</a:t>
            </a:r>
            <a:r>
              <a:rPr dirty="0" sz="1000" spc="180">
                <a:latin typeface="Microsoft Sans Serif"/>
                <a:cs typeface="Microsoft Sans Serif"/>
              </a:rPr>
              <a:t> </a:t>
            </a:r>
            <a:r>
              <a:rPr dirty="0" sz="1000" spc="-95">
                <a:latin typeface="Microsoft Sans Serif"/>
                <a:cs typeface="Microsoft Sans Serif"/>
              </a:rPr>
              <a:t>نينطاوملل</a:t>
            </a:r>
            <a:r>
              <a:rPr dirty="0" sz="1000" spc="180">
                <a:latin typeface="Microsoft Sans Serif"/>
                <a:cs typeface="Microsoft Sans Serif"/>
              </a:rPr>
              <a:t> </a:t>
            </a:r>
            <a:r>
              <a:rPr dirty="0" sz="1000" spc="-25">
                <a:latin typeface="Microsoft Sans Serif"/>
                <a:cs typeface="Microsoft Sans Serif"/>
              </a:rPr>
              <a:t>ةيدنه</a:t>
            </a:r>
            <a:r>
              <a:rPr dirty="0" sz="1000" spc="165">
                <a:latin typeface="Microsoft Sans Serif"/>
                <a:cs typeface="Microsoft Sans Serif"/>
              </a:rPr>
              <a:t> </a:t>
            </a:r>
            <a:r>
              <a:rPr dirty="0" sz="1000" spc="-135">
                <a:latin typeface="Microsoft Sans Serif"/>
                <a:cs typeface="Microsoft Sans Serif"/>
              </a:rPr>
              <a:t>ةريشأت</a:t>
            </a:r>
            <a:r>
              <a:rPr dirty="0" sz="1000" spc="200">
                <a:latin typeface="Microsoft Sans Serif"/>
                <a:cs typeface="Microsoft Sans Serif"/>
              </a:rPr>
              <a:t> </a:t>
            </a:r>
            <a:r>
              <a:rPr dirty="0" sz="1000" spc="-80">
                <a:latin typeface="Courier New"/>
                <a:cs typeface="Courier New"/>
              </a:rPr>
              <a:t>.</a:t>
            </a:r>
            <a:r>
              <a:rPr dirty="0" sz="1000" spc="-80">
                <a:latin typeface="Microsoft Sans Serif"/>
                <a:cs typeface="Microsoft Sans Serif"/>
              </a:rPr>
              <a:t>ةئراطلا</a:t>
            </a:r>
            <a:r>
              <a:rPr dirty="0" sz="1000" spc="175">
                <a:latin typeface="Microsoft Sans Serif"/>
                <a:cs typeface="Microsoft Sans Serif"/>
              </a:rPr>
              <a:t> </a:t>
            </a:r>
            <a:r>
              <a:rPr dirty="0" sz="1000" spc="-40">
                <a:latin typeface="Microsoft Sans Serif"/>
                <a:cs typeface="Microsoft Sans Serif"/>
              </a:rPr>
              <a:t>دنهلا</a:t>
            </a:r>
            <a:r>
              <a:rPr dirty="0" sz="1000" spc="175">
                <a:latin typeface="Microsoft Sans Serif"/>
                <a:cs typeface="Microsoft Sans Serif"/>
              </a:rPr>
              <a:t> </a:t>
            </a:r>
            <a:r>
              <a:rPr dirty="0" sz="1000" spc="-135">
                <a:latin typeface="Microsoft Sans Serif"/>
                <a:cs typeface="Microsoft Sans Serif"/>
              </a:rPr>
              <a:t>ةريشأت</a:t>
            </a:r>
            <a:r>
              <a:rPr dirty="0" sz="1000" spc="170">
                <a:latin typeface="Microsoft Sans Serif"/>
                <a:cs typeface="Microsoft Sans Serif"/>
              </a:rPr>
              <a:t> </a:t>
            </a:r>
            <a:r>
              <a:rPr dirty="0" sz="1000" spc="-45">
                <a:latin typeface="Microsoft Sans Serif"/>
                <a:cs typeface="Microsoft Sans Serif"/>
              </a:rPr>
              <a:t>،ةلجاعلا</a:t>
            </a:r>
            <a:r>
              <a:rPr dirty="0" sz="1000" spc="180">
                <a:latin typeface="Microsoft Sans Serif"/>
                <a:cs typeface="Microsoft Sans Serif"/>
              </a:rPr>
              <a:t> </a:t>
            </a:r>
            <a:r>
              <a:rPr dirty="0" sz="1000" spc="-10">
                <a:latin typeface="Microsoft Sans Serif"/>
                <a:cs typeface="Microsoft Sans Serif"/>
              </a:rPr>
              <a:t>دنهلا </a:t>
            </a:r>
            <a:r>
              <a:rPr dirty="0" sz="1000" spc="-135">
                <a:latin typeface="Microsoft Sans Serif"/>
                <a:cs typeface="Microsoft Sans Serif"/>
              </a:rPr>
              <a:t>ةريشأتلا</a:t>
            </a:r>
            <a:r>
              <a:rPr dirty="0" sz="1000" spc="175">
                <a:latin typeface="Microsoft Sans Serif"/>
                <a:cs typeface="Microsoft Sans Serif"/>
              </a:rPr>
              <a:t> </a:t>
            </a:r>
            <a:r>
              <a:rPr dirty="0" sz="1000" spc="-165">
                <a:latin typeface="Microsoft Sans Serif"/>
                <a:cs typeface="Microsoft Sans Serif"/>
              </a:rPr>
              <a:t>،نيينابايلا</a:t>
            </a:r>
            <a:r>
              <a:rPr dirty="0" sz="1000" spc="180">
                <a:latin typeface="Microsoft Sans Serif"/>
                <a:cs typeface="Microsoft Sans Serif"/>
              </a:rPr>
              <a:t> </a:t>
            </a:r>
            <a:r>
              <a:rPr dirty="0" sz="1000" spc="-95">
                <a:latin typeface="Microsoft Sans Serif"/>
                <a:cs typeface="Microsoft Sans Serif"/>
              </a:rPr>
              <a:t>نينطاوملل</a:t>
            </a:r>
            <a:r>
              <a:rPr dirty="0" sz="1000" spc="180">
                <a:latin typeface="Microsoft Sans Serif"/>
                <a:cs typeface="Microsoft Sans Serif"/>
              </a:rPr>
              <a:t> </a:t>
            </a:r>
            <a:r>
              <a:rPr dirty="0" sz="1000" spc="-70">
                <a:latin typeface="Microsoft Sans Serif"/>
                <a:cs typeface="Microsoft Sans Serif"/>
              </a:rPr>
              <a:t>ةيدنهلا</a:t>
            </a:r>
            <a:r>
              <a:rPr dirty="0" sz="1000" spc="180">
                <a:latin typeface="Microsoft Sans Serif"/>
                <a:cs typeface="Microsoft Sans Serif"/>
              </a:rPr>
              <a:t> </a:t>
            </a:r>
            <a:r>
              <a:rPr dirty="0" sz="1000" spc="-135">
                <a:latin typeface="Microsoft Sans Serif"/>
                <a:cs typeface="Microsoft Sans Serif"/>
              </a:rPr>
              <a:t>ةريشأتلا</a:t>
            </a:r>
            <a:r>
              <a:rPr dirty="0" sz="1000" spc="195">
                <a:latin typeface="Microsoft Sans Serif"/>
                <a:cs typeface="Microsoft Sans Serif"/>
              </a:rPr>
              <a:t> </a:t>
            </a:r>
            <a:r>
              <a:rPr dirty="0" sz="1000" spc="-165">
                <a:latin typeface="Courier New"/>
                <a:cs typeface="Courier New"/>
              </a:rPr>
              <a:t>.</a:t>
            </a:r>
            <a:r>
              <a:rPr dirty="0" sz="1000" spc="-165">
                <a:latin typeface="Microsoft Sans Serif"/>
                <a:cs typeface="Microsoft Sans Serif"/>
              </a:rPr>
              <a:t>نييناطيربلا</a:t>
            </a:r>
            <a:r>
              <a:rPr dirty="0" sz="1000" spc="170">
                <a:latin typeface="Microsoft Sans Serif"/>
                <a:cs typeface="Microsoft Sans Serif"/>
              </a:rPr>
              <a:t> </a:t>
            </a:r>
            <a:r>
              <a:rPr dirty="0" sz="1000" spc="-90">
                <a:latin typeface="Microsoft Sans Serif"/>
                <a:cs typeface="Microsoft Sans Serif"/>
              </a:rPr>
              <a:t>نينطاوملل</a:t>
            </a:r>
            <a:r>
              <a:rPr dirty="0" sz="1000" spc="185">
                <a:latin typeface="Microsoft Sans Serif"/>
                <a:cs typeface="Microsoft Sans Serif"/>
              </a:rPr>
              <a:t> </a:t>
            </a:r>
            <a:r>
              <a:rPr dirty="0" sz="1000" spc="-25">
                <a:latin typeface="Microsoft Sans Serif"/>
                <a:cs typeface="Microsoft Sans Serif"/>
              </a:rPr>
              <a:t>ةيدنه</a:t>
            </a:r>
            <a:r>
              <a:rPr dirty="0" sz="1000" spc="165">
                <a:latin typeface="Microsoft Sans Serif"/>
                <a:cs typeface="Microsoft Sans Serif"/>
              </a:rPr>
              <a:t> </a:t>
            </a:r>
            <a:r>
              <a:rPr dirty="0" sz="1000" spc="-135">
                <a:latin typeface="Microsoft Sans Serif"/>
                <a:cs typeface="Microsoft Sans Serif"/>
              </a:rPr>
              <a:t>ةريشأت</a:t>
            </a:r>
            <a:r>
              <a:rPr dirty="0" sz="1000" spc="180">
                <a:latin typeface="Microsoft Sans Serif"/>
                <a:cs typeface="Microsoft Sans Serif"/>
              </a:rPr>
              <a:t> </a:t>
            </a:r>
            <a:r>
              <a:rPr dirty="0" sz="1000" spc="-150">
                <a:latin typeface="Microsoft Sans Serif"/>
                <a:cs typeface="Microsoft Sans Serif"/>
              </a:rPr>
              <a:t>،نييلارتسلأا</a:t>
            </a:r>
            <a:r>
              <a:rPr dirty="0" sz="1000" spc="180">
                <a:latin typeface="Microsoft Sans Serif"/>
                <a:cs typeface="Microsoft Sans Serif"/>
              </a:rPr>
              <a:t> </a:t>
            </a:r>
            <a:r>
              <a:rPr dirty="0" sz="1000" spc="-95">
                <a:latin typeface="Microsoft Sans Serif"/>
                <a:cs typeface="Microsoft Sans Serif"/>
              </a:rPr>
              <a:t>نينطاوملل</a:t>
            </a:r>
            <a:r>
              <a:rPr dirty="0" sz="1000" spc="180">
                <a:latin typeface="Microsoft Sans Serif"/>
                <a:cs typeface="Microsoft Sans Serif"/>
              </a:rPr>
              <a:t> </a:t>
            </a:r>
            <a:r>
              <a:rPr dirty="0" sz="1000" spc="-25">
                <a:latin typeface="Microsoft Sans Serif"/>
                <a:cs typeface="Microsoft Sans Serif"/>
              </a:rPr>
              <a:t>ةيدنه</a:t>
            </a:r>
            <a:r>
              <a:rPr dirty="0" sz="1000" spc="175">
                <a:latin typeface="Microsoft Sans Serif"/>
                <a:cs typeface="Microsoft Sans Serif"/>
              </a:rPr>
              <a:t> </a:t>
            </a:r>
            <a:r>
              <a:rPr dirty="0" sz="1000" spc="-135">
                <a:latin typeface="Microsoft Sans Serif"/>
                <a:cs typeface="Microsoft Sans Serif"/>
              </a:rPr>
              <a:t>ةريشأت</a:t>
            </a:r>
            <a:r>
              <a:rPr dirty="0" sz="1000" spc="180">
                <a:latin typeface="Microsoft Sans Serif"/>
                <a:cs typeface="Microsoft Sans Serif"/>
              </a:rPr>
              <a:t> </a:t>
            </a:r>
            <a:r>
              <a:rPr dirty="0" sz="1000" spc="-95">
                <a:latin typeface="Microsoft Sans Serif"/>
                <a:cs typeface="Microsoft Sans Serif"/>
              </a:rPr>
              <a:t>،ادنليزوين</a:t>
            </a:r>
            <a:endParaRPr sz="1000">
              <a:latin typeface="Microsoft Sans Serif"/>
              <a:cs typeface="Microsoft Sans Serif"/>
            </a:endParaRPr>
          </a:p>
          <a:p>
            <a:pPr marL="13970" marR="205104" indent="76200">
              <a:lnSpc>
                <a:spcPts val="1130"/>
              </a:lnSpc>
              <a:spcBef>
                <a:spcPts val="10"/>
              </a:spcBef>
            </a:pPr>
            <a:r>
              <a:rPr dirty="0" sz="1000" spc="-95">
                <a:latin typeface="Microsoft Sans Serif"/>
                <a:cs typeface="Microsoft Sans Serif"/>
              </a:rPr>
              <a:t>نينطاوملل</a:t>
            </a:r>
            <a:r>
              <a:rPr dirty="0" sz="1000" spc="185">
                <a:latin typeface="Microsoft Sans Serif"/>
                <a:cs typeface="Microsoft Sans Serif"/>
              </a:rPr>
              <a:t> </a:t>
            </a:r>
            <a:r>
              <a:rPr dirty="0" sz="1000" spc="-70">
                <a:latin typeface="Microsoft Sans Serif"/>
                <a:cs typeface="Microsoft Sans Serif"/>
              </a:rPr>
              <a:t>ةيدنهلا</a:t>
            </a:r>
            <a:r>
              <a:rPr dirty="0" sz="1000" spc="180">
                <a:latin typeface="Microsoft Sans Serif"/>
                <a:cs typeface="Microsoft Sans Serif"/>
              </a:rPr>
              <a:t> </a:t>
            </a:r>
            <a:r>
              <a:rPr dirty="0" sz="1000" spc="-135">
                <a:latin typeface="Microsoft Sans Serif"/>
                <a:cs typeface="Microsoft Sans Serif"/>
              </a:rPr>
              <a:t>ةريشأتلا</a:t>
            </a:r>
            <a:r>
              <a:rPr dirty="0" sz="1000" spc="175">
                <a:latin typeface="Microsoft Sans Serif"/>
                <a:cs typeface="Microsoft Sans Serif"/>
              </a:rPr>
              <a:t> </a:t>
            </a:r>
            <a:r>
              <a:rPr dirty="0" sz="1000" spc="-60">
                <a:latin typeface="Microsoft Sans Serif"/>
                <a:cs typeface="Microsoft Sans Serif"/>
              </a:rPr>
              <a:t>،كرامندلا</a:t>
            </a:r>
            <a:r>
              <a:rPr dirty="0" sz="1000" spc="180">
                <a:latin typeface="Microsoft Sans Serif"/>
                <a:cs typeface="Microsoft Sans Serif"/>
              </a:rPr>
              <a:t> </a:t>
            </a:r>
            <a:r>
              <a:rPr dirty="0" sz="1000" spc="-45">
                <a:latin typeface="Microsoft Sans Serif"/>
                <a:cs typeface="Microsoft Sans Serif"/>
              </a:rPr>
              <a:t>ينطاومل</a:t>
            </a:r>
            <a:r>
              <a:rPr dirty="0" sz="1000" spc="185">
                <a:latin typeface="Microsoft Sans Serif"/>
                <a:cs typeface="Microsoft Sans Serif"/>
              </a:rPr>
              <a:t> </a:t>
            </a:r>
            <a:r>
              <a:rPr dirty="0" sz="1000" spc="-70">
                <a:latin typeface="Microsoft Sans Serif"/>
                <a:cs typeface="Microsoft Sans Serif"/>
              </a:rPr>
              <a:t>ةيدنهلا</a:t>
            </a:r>
            <a:r>
              <a:rPr dirty="0" sz="1000" spc="180">
                <a:latin typeface="Microsoft Sans Serif"/>
                <a:cs typeface="Microsoft Sans Serif"/>
              </a:rPr>
              <a:t> </a:t>
            </a:r>
            <a:r>
              <a:rPr dirty="0" sz="1000" spc="-135">
                <a:latin typeface="Microsoft Sans Serif"/>
                <a:cs typeface="Microsoft Sans Serif"/>
              </a:rPr>
              <a:t>ةريشأتلا</a:t>
            </a:r>
            <a:r>
              <a:rPr dirty="0" sz="1000" spc="185">
                <a:latin typeface="Microsoft Sans Serif"/>
                <a:cs typeface="Microsoft Sans Serif"/>
              </a:rPr>
              <a:t> </a:t>
            </a:r>
            <a:r>
              <a:rPr dirty="0" sz="1000" spc="-105">
                <a:latin typeface="Microsoft Sans Serif"/>
                <a:cs typeface="Microsoft Sans Serif"/>
              </a:rPr>
              <a:t>،ناويات</a:t>
            </a:r>
            <a:r>
              <a:rPr dirty="0" sz="1000" spc="180">
                <a:latin typeface="Microsoft Sans Serif"/>
                <a:cs typeface="Microsoft Sans Serif"/>
              </a:rPr>
              <a:t> </a:t>
            </a:r>
            <a:r>
              <a:rPr dirty="0" sz="1000" spc="-45">
                <a:latin typeface="Microsoft Sans Serif"/>
                <a:cs typeface="Microsoft Sans Serif"/>
              </a:rPr>
              <a:t>ينطاومل</a:t>
            </a:r>
            <a:r>
              <a:rPr dirty="0" sz="1000" spc="185">
                <a:latin typeface="Microsoft Sans Serif"/>
                <a:cs typeface="Microsoft Sans Serif"/>
              </a:rPr>
              <a:t> </a:t>
            </a:r>
            <a:r>
              <a:rPr dirty="0" sz="1000" spc="-70">
                <a:latin typeface="Microsoft Sans Serif"/>
                <a:cs typeface="Microsoft Sans Serif"/>
              </a:rPr>
              <a:t>ةيدنهلا</a:t>
            </a:r>
            <a:r>
              <a:rPr dirty="0" sz="1000" spc="180">
                <a:latin typeface="Microsoft Sans Serif"/>
                <a:cs typeface="Microsoft Sans Serif"/>
              </a:rPr>
              <a:t> </a:t>
            </a:r>
            <a:r>
              <a:rPr dirty="0" sz="1000" spc="-135">
                <a:latin typeface="Microsoft Sans Serif"/>
                <a:cs typeface="Microsoft Sans Serif"/>
              </a:rPr>
              <a:t>ةريشأتلا</a:t>
            </a:r>
            <a:r>
              <a:rPr dirty="0" sz="1000" spc="185">
                <a:latin typeface="Microsoft Sans Serif"/>
                <a:cs typeface="Microsoft Sans Serif"/>
              </a:rPr>
              <a:t> </a:t>
            </a:r>
            <a:r>
              <a:rPr dirty="0" sz="1000" spc="-130">
                <a:latin typeface="Microsoft Sans Serif"/>
                <a:cs typeface="Microsoft Sans Serif"/>
              </a:rPr>
              <a:t>،نييروكلا</a:t>
            </a:r>
            <a:r>
              <a:rPr dirty="0" sz="1000" spc="180">
                <a:latin typeface="Microsoft Sans Serif"/>
                <a:cs typeface="Microsoft Sans Serif"/>
              </a:rPr>
              <a:t> </a:t>
            </a:r>
            <a:r>
              <a:rPr dirty="0" sz="1000" spc="-95">
                <a:latin typeface="Microsoft Sans Serif"/>
                <a:cs typeface="Microsoft Sans Serif"/>
              </a:rPr>
              <a:t>نينطاوملل</a:t>
            </a:r>
            <a:r>
              <a:rPr dirty="0" sz="1000" spc="185">
                <a:latin typeface="Microsoft Sans Serif"/>
                <a:cs typeface="Microsoft Sans Serif"/>
              </a:rPr>
              <a:t> </a:t>
            </a:r>
            <a:r>
              <a:rPr dirty="0" sz="1000" spc="-10">
                <a:latin typeface="Microsoft Sans Serif"/>
                <a:cs typeface="Microsoft Sans Serif"/>
              </a:rPr>
              <a:t>ةيدنهلا </a:t>
            </a:r>
            <a:r>
              <a:rPr dirty="0" sz="1000" spc="-175">
                <a:latin typeface="Microsoft Sans Serif"/>
                <a:cs typeface="Microsoft Sans Serif"/>
              </a:rPr>
              <a:t>نييرسيوسلا</a:t>
            </a:r>
            <a:r>
              <a:rPr dirty="0" sz="1000" spc="229">
                <a:latin typeface="Microsoft Sans Serif"/>
                <a:cs typeface="Microsoft Sans Serif"/>
              </a:rPr>
              <a:t> </a:t>
            </a:r>
            <a:r>
              <a:rPr dirty="0" sz="1000" spc="-95">
                <a:latin typeface="Microsoft Sans Serif"/>
                <a:cs typeface="Microsoft Sans Serif"/>
              </a:rPr>
              <a:t>نينطاوملل</a:t>
            </a:r>
            <a:r>
              <a:rPr dirty="0" sz="1000" spc="285">
                <a:latin typeface="Microsoft Sans Serif"/>
                <a:cs typeface="Microsoft Sans Serif"/>
              </a:rPr>
              <a:t> </a:t>
            </a:r>
            <a:r>
              <a:rPr dirty="0" sz="1000" spc="-70">
                <a:latin typeface="Microsoft Sans Serif"/>
                <a:cs typeface="Microsoft Sans Serif"/>
              </a:rPr>
              <a:t>ةيدنهلا</a:t>
            </a:r>
            <a:r>
              <a:rPr dirty="0" sz="1000" spc="275">
                <a:latin typeface="Microsoft Sans Serif"/>
                <a:cs typeface="Microsoft Sans Serif"/>
              </a:rPr>
              <a:t> </a:t>
            </a:r>
            <a:r>
              <a:rPr dirty="0" sz="1000" spc="-140">
                <a:latin typeface="Microsoft Sans Serif"/>
                <a:cs typeface="Microsoft Sans Serif"/>
              </a:rPr>
              <a:t>ةريشأتلا</a:t>
            </a:r>
            <a:r>
              <a:rPr dirty="0" sz="1000" spc="280">
                <a:latin typeface="Microsoft Sans Serif"/>
                <a:cs typeface="Microsoft Sans Serif"/>
              </a:rPr>
              <a:t> </a:t>
            </a:r>
            <a:r>
              <a:rPr dirty="0" sz="1000" spc="-170">
                <a:latin typeface="Microsoft Sans Serif"/>
                <a:cs typeface="Microsoft Sans Serif"/>
              </a:rPr>
              <a:t>،نييكيجلبلا</a:t>
            </a:r>
            <a:r>
              <a:rPr dirty="0" sz="1000" spc="-170">
                <a:latin typeface="Courier New"/>
                <a:cs typeface="Courier New"/>
              </a:rPr>
              <a:t>.</a:t>
            </a:r>
            <a:r>
              <a:rPr dirty="0" sz="1000" spc="-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indian</a:t>
            </a:r>
            <a:r>
              <a:rPr dirty="0" sz="1000" spc="-5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visa,</a:t>
            </a:r>
            <a:r>
              <a:rPr dirty="0" sz="1000" spc="-5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5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for</a:t>
            </a:r>
            <a:r>
              <a:rPr dirty="0" sz="1000" spc="-5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india,</a:t>
            </a:r>
            <a:r>
              <a:rPr dirty="0" sz="1000" spc="-5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evisa</a:t>
            </a:r>
            <a:r>
              <a:rPr dirty="0" sz="1000" spc="-5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india,</a:t>
            </a:r>
            <a:r>
              <a:rPr dirty="0" sz="1000" spc="-50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india</a:t>
            </a:r>
            <a:endParaRPr sz="1000">
              <a:latin typeface="Courier New"/>
              <a:cs typeface="Courier New"/>
            </a:endParaRPr>
          </a:p>
          <a:p>
            <a:pPr marL="12700" marR="53975">
              <a:lnSpc>
                <a:spcPts val="1130"/>
              </a:lnSpc>
              <a:spcBef>
                <a:spcPts val="10"/>
              </a:spcBef>
            </a:pPr>
            <a:r>
              <a:rPr dirty="0" sz="1000">
                <a:latin typeface="Courier New"/>
                <a:cs typeface="Courier New"/>
              </a:rPr>
              <a:t>evisa,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indian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online,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indian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application,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india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online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application, </a:t>
            </a:r>
            <a:r>
              <a:rPr dirty="0" sz="1000">
                <a:latin typeface="Courier New"/>
                <a:cs typeface="Courier New"/>
              </a:rPr>
              <a:t>indian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online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application,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india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application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online,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indian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 spc="-20">
                <a:latin typeface="Courier New"/>
                <a:cs typeface="Courier New"/>
              </a:rPr>
              <a:t>visa</a:t>
            </a:r>
            <a:endParaRPr sz="1000">
              <a:latin typeface="Courier New"/>
              <a:cs typeface="Courier New"/>
            </a:endParaRPr>
          </a:p>
          <a:p>
            <a:pPr marL="12700" marR="130175">
              <a:lnSpc>
                <a:spcPts val="1130"/>
              </a:lnSpc>
              <a:spcBef>
                <a:spcPts val="10"/>
              </a:spcBef>
            </a:pPr>
            <a:r>
              <a:rPr dirty="0" sz="1000">
                <a:latin typeface="Courier New"/>
                <a:cs typeface="Courier New"/>
              </a:rPr>
              <a:t>application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online,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evisa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india,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india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evisa,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india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business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visa,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india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medical </a:t>
            </a:r>
            <a:r>
              <a:rPr dirty="0" sz="1000">
                <a:latin typeface="Courier New"/>
                <a:cs typeface="Courier New"/>
              </a:rPr>
              <a:t>visa,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india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tourist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india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indian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visa,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india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online,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indian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 spc="-20">
                <a:latin typeface="Courier New"/>
                <a:cs typeface="Courier New"/>
              </a:rPr>
              <a:t>visa</a:t>
            </a:r>
            <a:endParaRPr sz="1000">
              <a:latin typeface="Courier New"/>
              <a:cs typeface="Courier New"/>
            </a:endParaRPr>
          </a:p>
          <a:p>
            <a:pPr marL="12700" marR="130175">
              <a:lnSpc>
                <a:spcPts val="1130"/>
              </a:lnSpc>
              <a:spcBef>
                <a:spcPts val="10"/>
              </a:spcBef>
            </a:pPr>
            <a:r>
              <a:rPr dirty="0" sz="1000">
                <a:latin typeface="Courier New"/>
                <a:cs typeface="Courier New"/>
              </a:rPr>
              <a:t>online,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to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india,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for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india,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indian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evisa,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evisa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india,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indian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business </a:t>
            </a:r>
            <a:r>
              <a:rPr dirty="0" sz="1000">
                <a:latin typeface="Courier New"/>
                <a:cs typeface="Courier New"/>
              </a:rPr>
              <a:t>visa,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indian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tourist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visa,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indian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medical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visa,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india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application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centre,</a:t>
            </a:r>
            <a:endParaRPr sz="1000">
              <a:latin typeface="Courier New"/>
              <a:cs typeface="Courier New"/>
            </a:endParaRPr>
          </a:p>
          <a:p>
            <a:pPr marL="12700" marR="130175">
              <a:lnSpc>
                <a:spcPts val="1130"/>
              </a:lnSpc>
              <a:spcBef>
                <a:spcPts val="10"/>
              </a:spcBef>
            </a:pPr>
            <a:r>
              <a:rPr dirty="0" sz="1000">
                <a:latin typeface="Courier New"/>
                <a:cs typeface="Courier New"/>
              </a:rPr>
              <a:t>indian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for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us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citizens,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indian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from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usa,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indian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for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americans. </a:t>
            </a:r>
            <a:r>
              <a:rPr dirty="0" sz="1000">
                <a:latin typeface="Courier New"/>
                <a:cs typeface="Courier New"/>
              </a:rPr>
              <a:t>urgent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india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visa,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india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emergency.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indian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for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us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citizens,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indian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 spc="-20">
                <a:latin typeface="Courier New"/>
                <a:cs typeface="Courier New"/>
              </a:rPr>
              <a:t>visa</a:t>
            </a:r>
            <a:endParaRPr sz="1000">
              <a:latin typeface="Courier New"/>
              <a:cs typeface="Courier New"/>
            </a:endParaRPr>
          </a:p>
          <a:p>
            <a:pPr marL="12700" marR="511175">
              <a:lnSpc>
                <a:spcPts val="1130"/>
              </a:lnSpc>
              <a:spcBef>
                <a:spcPts val="10"/>
              </a:spcBef>
            </a:pPr>
            <a:r>
              <a:rPr dirty="0" sz="1000">
                <a:latin typeface="Courier New"/>
                <a:cs typeface="Courier New"/>
              </a:rPr>
              <a:t>for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canada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citizens,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indian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for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new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zealand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citizens,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indian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25">
                <a:latin typeface="Courier New"/>
                <a:cs typeface="Courier New"/>
              </a:rPr>
              <a:t> for </a:t>
            </a:r>
            <a:r>
              <a:rPr dirty="0" sz="1000">
                <a:latin typeface="Courier New"/>
                <a:cs typeface="Courier New"/>
              </a:rPr>
              <a:t>australian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citizens,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indian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for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british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citizens.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indian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for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japan</a:t>
            </a:r>
            <a:endParaRPr sz="1000">
              <a:latin typeface="Courier New"/>
              <a:cs typeface="Courier New"/>
            </a:endParaRPr>
          </a:p>
          <a:p>
            <a:pPr marL="12700" marR="53975">
              <a:lnSpc>
                <a:spcPts val="1130"/>
              </a:lnSpc>
              <a:spcBef>
                <a:spcPts val="10"/>
              </a:spcBef>
            </a:pPr>
            <a:r>
              <a:rPr dirty="0" sz="1000">
                <a:latin typeface="Courier New"/>
                <a:cs typeface="Courier New"/>
              </a:rPr>
              <a:t>citizens,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indian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for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korea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citizens,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indian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for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taiwan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citizens,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indian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for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denmark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citizens,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indian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for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belgian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citizens,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indian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for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swiss</a:t>
            </a:r>
            <a:endParaRPr sz="1000">
              <a:latin typeface="Courier New"/>
              <a:cs typeface="Courier New"/>
            </a:endParaRPr>
          </a:p>
          <a:p>
            <a:pPr marL="12700">
              <a:lnSpc>
                <a:spcPts val="1115"/>
              </a:lnSpc>
            </a:pPr>
            <a:r>
              <a:rPr dirty="0" sz="1000" spc="-10">
                <a:latin typeface="Courier New"/>
                <a:cs typeface="Courier New"/>
              </a:rPr>
              <a:t>citizens.</a:t>
            </a:r>
            <a:endParaRPr sz="1000">
              <a:latin typeface="Courier New"/>
              <a:cs typeface="Courier New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2023-12-20T19:23:47Z</dcterms:created>
  <dcterms:modified xsi:type="dcterms:W3CDTF">2023-12-20T19:23:47Z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2023-12-20T00:00:00Z</vt:filetime>
  </property>
  <property fmtid="{D5CDD505-2E9C-101B-9397-08002B2CF9AE}" pid="3" name="Creator">
    <vt:lpwstr>Writer</vt:lpwstr>
  </property>
  <property fmtid="{D5CDD505-2E9C-101B-9397-08002B2CF9AE}" pid="4" name="LastSaved">
    <vt:filetime>2023-12-20T00:00:00Z</vt:filetime>
  </property>
  <property fmtid="{D5CDD505-2E9C-101B-9397-08002B2CF9AE}" pid="5" name="Producer">
    <vt:lpwstr>LibreOffice 7.4</vt:lpwstr>
  </property>
</Properties>
</file>