
<file path=[Content_Types].xml><?xml version="1.0" encoding="utf-8"?>
<Types xmlns="http://schemas.openxmlformats.org/package/2006/content-types"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5" r:id="rId9"/>
    <p:sldId id="274" r:id="rId10"/>
    <p:sldId id="276" r:id="rId11"/>
    <p:sldId id="277" r:id="rId12"/>
    <p:sldId id="267" r:id="rId13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16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B4B"/>
    <a:srgbClr val="FF7575"/>
    <a:srgbClr val="FA792A"/>
    <a:srgbClr val="EA6B14"/>
    <a:srgbClr val="EBEBEB"/>
    <a:srgbClr val="0052F6"/>
    <a:srgbClr val="F2A16A"/>
    <a:srgbClr val="666666"/>
    <a:srgbClr val="02659C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23" autoAdjust="0"/>
    <p:restoredTop sz="94660"/>
  </p:normalViewPr>
  <p:slideViewPr>
    <p:cSldViewPr snapToGrid="0" showGuides="1">
      <p:cViewPr varScale="1">
        <p:scale>
          <a:sx n="47" d="100"/>
          <a:sy n="47" d="100"/>
        </p:scale>
        <p:origin x="3882" y="54"/>
      </p:cViewPr>
      <p:guideLst>
        <p:guide orient="horz" pos="3816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42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445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17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69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97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9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911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86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401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C6589-1CE9-4E24-8C22-4B9402653805}" type="datetimeFigureOut">
              <a:rPr lang="en-US" smtClean="0"/>
              <a:t>12-Dec-20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617B2-6E01-46D7-881A-D142B8DD1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6F7255DD-8AFD-4B0E-B88A-E846B0334EF6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4"/>
            <a:srcRect/>
            <a:stretch>
              <a:fillRect l="-2" r="-2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E5A7A86-A0B5-4312-87F6-2B273CEEF879}"/>
              </a:ext>
            </a:extLst>
          </p:cNvPr>
          <p:cNvSpPr txBox="1"/>
          <p:nvPr/>
        </p:nvSpPr>
        <p:spPr>
          <a:xfrm rot="16200000">
            <a:off x="-7005989" y="-2371087"/>
            <a:ext cx="2527005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0381E6B5-CBA1-4DC9-A9A5-9BA6304210B5}"/>
              </a:ext>
            </a:extLst>
          </p:cNvPr>
          <p:cNvSpPr/>
          <p:nvPr/>
        </p:nvSpPr>
        <p:spPr>
          <a:xfrm flipV="1">
            <a:off x="-1092620" y="-491991"/>
            <a:ext cx="6858000" cy="2291729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arallelogram 37">
            <a:extLst>
              <a:ext uri="{FF2B5EF4-FFF2-40B4-BE49-F238E27FC236}">
                <a16:creationId xmlns:a16="http://schemas.microsoft.com/office/drawing/2014/main" id="{A7B70BBE-3D90-41EC-9EEB-EC678469FA4B}"/>
              </a:ext>
            </a:extLst>
          </p:cNvPr>
          <p:cNvSpPr/>
          <p:nvPr/>
        </p:nvSpPr>
        <p:spPr>
          <a:xfrm flipV="1">
            <a:off x="2069089" y="2023546"/>
            <a:ext cx="7562197" cy="5149413"/>
          </a:xfrm>
          <a:prstGeom prst="parallelogram">
            <a:avLst/>
          </a:prstGeom>
          <a:solidFill>
            <a:srgbClr val="FF4B4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arallelogram 38">
            <a:extLst>
              <a:ext uri="{FF2B5EF4-FFF2-40B4-BE49-F238E27FC236}">
                <a16:creationId xmlns:a16="http://schemas.microsoft.com/office/drawing/2014/main" id="{FD9B8B98-DDDC-4E27-A556-A90D646E69E8}"/>
              </a:ext>
            </a:extLst>
          </p:cNvPr>
          <p:cNvSpPr/>
          <p:nvPr/>
        </p:nvSpPr>
        <p:spPr>
          <a:xfrm flipV="1">
            <a:off x="4230482" y="5227336"/>
            <a:ext cx="4169845" cy="2709339"/>
          </a:xfrm>
          <a:prstGeom prst="parallelogram">
            <a:avLst/>
          </a:prstGeom>
          <a:solidFill>
            <a:srgbClr val="FF4B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2E9015-D359-47FD-84D1-3B82A8C7D319}"/>
              </a:ext>
            </a:extLst>
          </p:cNvPr>
          <p:cNvSpPr txBox="1"/>
          <p:nvPr/>
        </p:nvSpPr>
        <p:spPr>
          <a:xfrm>
            <a:off x="1614046" y="3120842"/>
            <a:ext cx="4698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312B5AF-12FE-4AAE-A341-471BD60EB3D9}"/>
              </a:ext>
            </a:extLst>
          </p:cNvPr>
          <p:cNvSpPr txBox="1"/>
          <p:nvPr/>
        </p:nvSpPr>
        <p:spPr>
          <a:xfrm>
            <a:off x="3603373" y="4454745"/>
            <a:ext cx="2709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AGENCY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0E03C0-FC52-4AE4-89B3-DF427B375516}"/>
              </a:ext>
            </a:extLst>
          </p:cNvPr>
          <p:cNvSpPr txBox="1"/>
          <p:nvPr/>
        </p:nvSpPr>
        <p:spPr>
          <a:xfrm>
            <a:off x="2418754" y="3758715"/>
            <a:ext cx="3894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BUSINESS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0402C5-7216-45D0-B3B6-A69EBE2E1573}"/>
              </a:ext>
            </a:extLst>
          </p:cNvPr>
          <p:cNvCxnSpPr/>
          <p:nvPr/>
        </p:nvCxnSpPr>
        <p:spPr>
          <a:xfrm flipH="1">
            <a:off x="4064000" y="2357120"/>
            <a:ext cx="371856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rallelogram 42">
            <a:extLst>
              <a:ext uri="{FF2B5EF4-FFF2-40B4-BE49-F238E27FC236}">
                <a16:creationId xmlns:a16="http://schemas.microsoft.com/office/drawing/2014/main" id="{EF8F2B8C-9440-4EBC-A830-1569EBE5F7C8}"/>
              </a:ext>
            </a:extLst>
          </p:cNvPr>
          <p:cNvSpPr/>
          <p:nvPr/>
        </p:nvSpPr>
        <p:spPr>
          <a:xfrm flipV="1">
            <a:off x="472081" y="7934083"/>
            <a:ext cx="8806727" cy="4432168"/>
          </a:xfrm>
          <a:prstGeom prst="parallelogram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Parallelogram 43">
            <a:extLst>
              <a:ext uri="{FF2B5EF4-FFF2-40B4-BE49-F238E27FC236}">
                <a16:creationId xmlns:a16="http://schemas.microsoft.com/office/drawing/2014/main" id="{EAD4C8E3-D218-49DC-8429-7620462820C3}"/>
              </a:ext>
            </a:extLst>
          </p:cNvPr>
          <p:cNvSpPr/>
          <p:nvPr/>
        </p:nvSpPr>
        <p:spPr>
          <a:xfrm flipV="1">
            <a:off x="-7353788" y="7934083"/>
            <a:ext cx="8806727" cy="4432168"/>
          </a:xfrm>
          <a:prstGeom prst="parallelogram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A2AF3A-4439-4FAC-8204-BB5D40A04217}"/>
              </a:ext>
            </a:extLst>
          </p:cNvPr>
          <p:cNvSpPr txBox="1"/>
          <p:nvPr/>
        </p:nvSpPr>
        <p:spPr>
          <a:xfrm>
            <a:off x="4742322" y="5812020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20DA4E-8137-41CA-B6FA-7BDBC3A14BE1}"/>
              </a:ext>
            </a:extLst>
          </p:cNvPr>
          <p:cNvSpPr txBox="1"/>
          <p:nvPr/>
        </p:nvSpPr>
        <p:spPr>
          <a:xfrm>
            <a:off x="4192921" y="6127086"/>
            <a:ext cx="1811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SPECIAL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99E1E9-40D0-41EF-9987-900E4B91DEAC}"/>
              </a:ext>
            </a:extLst>
          </p:cNvPr>
          <p:cNvSpPr txBox="1"/>
          <p:nvPr/>
        </p:nvSpPr>
        <p:spPr>
          <a:xfrm>
            <a:off x="4175287" y="6461500"/>
            <a:ext cx="1829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SERVICE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9D6686C-5C42-47B3-9BBD-4B2592C8B54C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7BD400C-FE6F-4EF2-8A9F-1C219659A84E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tx2">
                        <a:lumMod val="50000"/>
                      </a:schemeClr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2A99055-7009-4743-8886-DB70F53AB5FA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AD639342-41B2-40BE-8AE4-107B4DEB7D5B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F417B5-E877-4640-A825-FD3CF60E032A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89945A-A595-4ED1-90EE-E015101B42E9}"/>
              </a:ext>
            </a:extLst>
          </p:cNvPr>
          <p:cNvSpPr txBox="1"/>
          <p:nvPr/>
        </p:nvSpPr>
        <p:spPr>
          <a:xfrm>
            <a:off x="1003300" y="8543422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DFB0EB6-C0A6-4F85-AB7D-D9197D0F04F4}"/>
              </a:ext>
            </a:extLst>
          </p:cNvPr>
          <p:cNvSpPr/>
          <p:nvPr/>
        </p:nvSpPr>
        <p:spPr>
          <a:xfrm>
            <a:off x="6077146" y="5865805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86B3ECFE-6D1C-4F6D-BCE3-2F22B228C735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506F68B-D4AF-4CE7-9415-8F5CF3BA2060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FB8081B-EFD2-4C97-A291-99E2D9F83156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94F6355-C9FE-4702-ADD3-6F993514C69B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9C7C51F-93EE-40A5-8950-6A1B0E4151C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79A86A5-8B33-434F-98A8-12193EFF3C15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B2FB12C-3A05-4259-A6D1-F9F4F19AA644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2F2B55E-7DA8-4389-A358-E47517892A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272304C6-E07C-4C94-B381-F840B4495967}"/>
              </a:ext>
            </a:extLst>
          </p:cNvPr>
          <p:cNvSpPr/>
          <p:nvPr/>
        </p:nvSpPr>
        <p:spPr>
          <a:xfrm rot="5400000">
            <a:off x="5354581" y="112331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MUSIC">
            <a:hlinkClick r:id="" action="ppaction://media"/>
            <a:extLst>
              <a:ext uri="{FF2B5EF4-FFF2-40B4-BE49-F238E27FC236}">
                <a16:creationId xmlns:a16="http://schemas.microsoft.com/office/drawing/2014/main" id="{0C296941-138D-4375-A6F8-87A4228CEB8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8"/>
                  <p14:fade in="500"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885804" y="98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0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74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6" dur="144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07407E-6 -3.75E-6 L -4.07407E-6 -0.06692 " pathEditMode="relative" rAng="0" ptsTypes="AA">
                                      <p:cBhvr>
                                        <p:cTn id="86" dur="3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2.08333E-6 L 0.01042 0.86523 " pathEditMode="relative" rAng="0" ptsTypes="AA">
                                      <p:cBhvr>
                                        <p:cTn id="92" dur="2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4325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10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decel="10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path" presetSubtype="0" accel="10000" decel="1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7.40741E-7 4.16667E-6 L -0.04305 4.16667E-6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037E-7 -2.08333E-6 L 3.7037E-7 0.02084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9259E-6 -2.08333E-6 L 2.59259E-6 0.01953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9259E-6 6.25E-7 L -0.08033 6.25E-7 " pathEditMode="relative" rAng="0" ptsTypes="AA">
                                      <p:cBhvr>
                                        <p:cTn id="12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68" grpId="0"/>
      <p:bldP spid="68" grpId="1"/>
      <p:bldP spid="2" grpId="0" animBg="1"/>
      <p:bldP spid="2" grpId="1" animBg="1"/>
      <p:bldP spid="38" grpId="0" animBg="1"/>
      <p:bldP spid="39" grpId="0" animBg="1"/>
      <p:bldP spid="12" grpId="0"/>
      <p:bldP spid="12" grpId="1"/>
      <p:bldP spid="65" grpId="0"/>
      <p:bldP spid="40" grpId="0"/>
      <p:bldP spid="40" grpId="1"/>
      <p:bldP spid="43" grpId="0" animBg="1"/>
      <p:bldP spid="43" grpId="1" animBg="1"/>
      <p:bldP spid="44" grpId="0" animBg="1"/>
      <p:bldP spid="44" grpId="1" animBg="1"/>
      <p:bldP spid="45" grpId="0"/>
      <p:bldP spid="46" grpId="0"/>
      <p:bldP spid="47" grpId="0"/>
      <p:bldP spid="56" grpId="0"/>
      <p:bldP spid="58" grpId="0"/>
      <p:bldP spid="13" grpId="0"/>
      <p:bldP spid="51" grpId="0" animBg="1"/>
      <p:bldP spid="52" grpId="0" animBg="1"/>
      <p:bldP spid="66" grpId="0" animBg="1"/>
      <p:bldP spid="6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6F7255DD-8AFD-4B0E-B88A-E846B0334EF6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133747" t="-33870" r="-123241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E5A7A86-A0B5-4312-87F6-2B273CEEF879}"/>
              </a:ext>
            </a:extLst>
          </p:cNvPr>
          <p:cNvSpPr txBox="1"/>
          <p:nvPr/>
        </p:nvSpPr>
        <p:spPr>
          <a:xfrm rot="16200000">
            <a:off x="-7005989" y="-2371087"/>
            <a:ext cx="2527005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0381E6B5-CBA1-4DC9-A9A5-9BA6304210B5}"/>
              </a:ext>
            </a:extLst>
          </p:cNvPr>
          <p:cNvSpPr/>
          <p:nvPr/>
        </p:nvSpPr>
        <p:spPr>
          <a:xfrm flipV="1">
            <a:off x="-1092620" y="-491991"/>
            <a:ext cx="6858000" cy="2291729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arallelogram 37">
            <a:extLst>
              <a:ext uri="{FF2B5EF4-FFF2-40B4-BE49-F238E27FC236}">
                <a16:creationId xmlns:a16="http://schemas.microsoft.com/office/drawing/2014/main" id="{A7B70BBE-3D90-41EC-9EEB-EC678469FA4B}"/>
              </a:ext>
            </a:extLst>
          </p:cNvPr>
          <p:cNvSpPr/>
          <p:nvPr/>
        </p:nvSpPr>
        <p:spPr>
          <a:xfrm flipV="1">
            <a:off x="1585753" y="2948921"/>
            <a:ext cx="7562197" cy="4224037"/>
          </a:xfrm>
          <a:prstGeom prst="parallelogram">
            <a:avLst/>
          </a:prstGeom>
          <a:solidFill>
            <a:srgbClr val="FF4B4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arallelogram 38">
            <a:extLst>
              <a:ext uri="{FF2B5EF4-FFF2-40B4-BE49-F238E27FC236}">
                <a16:creationId xmlns:a16="http://schemas.microsoft.com/office/drawing/2014/main" id="{FD9B8B98-DDDC-4E27-A556-A90D646E69E8}"/>
              </a:ext>
            </a:extLst>
          </p:cNvPr>
          <p:cNvSpPr/>
          <p:nvPr/>
        </p:nvSpPr>
        <p:spPr>
          <a:xfrm flipV="1">
            <a:off x="4230482" y="5227336"/>
            <a:ext cx="4169845" cy="2709339"/>
          </a:xfrm>
          <a:prstGeom prst="parallelogram">
            <a:avLst/>
          </a:prstGeom>
          <a:solidFill>
            <a:srgbClr val="FF4B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2E9015-D359-47FD-84D1-3B82A8C7D319}"/>
              </a:ext>
            </a:extLst>
          </p:cNvPr>
          <p:cNvSpPr txBox="1"/>
          <p:nvPr/>
        </p:nvSpPr>
        <p:spPr>
          <a:xfrm>
            <a:off x="2067696" y="3306433"/>
            <a:ext cx="42450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GRAB IT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60E03C0-FC52-4AE4-89B3-DF427B375516}"/>
              </a:ext>
            </a:extLst>
          </p:cNvPr>
          <p:cNvSpPr txBox="1"/>
          <p:nvPr/>
        </p:nvSpPr>
        <p:spPr>
          <a:xfrm>
            <a:off x="3489559" y="4078152"/>
            <a:ext cx="28232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NOW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0402C5-7216-45D0-B3B6-A69EBE2E1573}"/>
              </a:ext>
            </a:extLst>
          </p:cNvPr>
          <p:cNvCxnSpPr/>
          <p:nvPr/>
        </p:nvCxnSpPr>
        <p:spPr>
          <a:xfrm flipH="1">
            <a:off x="4064000" y="3297724"/>
            <a:ext cx="371856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rallelogram 42">
            <a:extLst>
              <a:ext uri="{FF2B5EF4-FFF2-40B4-BE49-F238E27FC236}">
                <a16:creationId xmlns:a16="http://schemas.microsoft.com/office/drawing/2014/main" id="{EF8F2B8C-9440-4EBC-A830-1569EBE5F7C8}"/>
              </a:ext>
            </a:extLst>
          </p:cNvPr>
          <p:cNvSpPr/>
          <p:nvPr/>
        </p:nvSpPr>
        <p:spPr>
          <a:xfrm flipV="1">
            <a:off x="472081" y="7934083"/>
            <a:ext cx="8806727" cy="4432168"/>
          </a:xfrm>
          <a:prstGeom prst="parallelogram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Parallelogram 43">
            <a:extLst>
              <a:ext uri="{FF2B5EF4-FFF2-40B4-BE49-F238E27FC236}">
                <a16:creationId xmlns:a16="http://schemas.microsoft.com/office/drawing/2014/main" id="{EAD4C8E3-D218-49DC-8429-7620462820C3}"/>
              </a:ext>
            </a:extLst>
          </p:cNvPr>
          <p:cNvSpPr/>
          <p:nvPr/>
        </p:nvSpPr>
        <p:spPr>
          <a:xfrm flipV="1">
            <a:off x="-7353788" y="7934083"/>
            <a:ext cx="8806727" cy="4432168"/>
          </a:xfrm>
          <a:prstGeom prst="parallelogram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2A2AF3A-4439-4FAC-8204-BB5D40A04217}"/>
              </a:ext>
            </a:extLst>
          </p:cNvPr>
          <p:cNvSpPr txBox="1"/>
          <p:nvPr/>
        </p:nvSpPr>
        <p:spPr>
          <a:xfrm>
            <a:off x="5288947" y="5812020"/>
            <a:ext cx="702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BE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20DA4E-8137-41CA-B6FA-7BDBC3A14BE1}"/>
              </a:ext>
            </a:extLst>
          </p:cNvPr>
          <p:cNvSpPr txBox="1"/>
          <p:nvPr/>
        </p:nvSpPr>
        <p:spPr>
          <a:xfrm>
            <a:off x="4119181" y="6127086"/>
            <a:ext cx="1885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THE ONE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999E1E9-40D0-41EF-9987-900E4B91DEAC}"/>
              </a:ext>
            </a:extLst>
          </p:cNvPr>
          <p:cNvSpPr txBox="1"/>
          <p:nvPr/>
        </p:nvSpPr>
        <p:spPr>
          <a:xfrm>
            <a:off x="4144829" y="6461500"/>
            <a:ext cx="1859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FASTEST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9D6686C-5C42-47B3-9BBD-4B2592C8B54C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7BD400C-FE6F-4EF2-8A9F-1C219659A84E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tx2">
                        <a:lumMod val="50000"/>
                      </a:schemeClr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2A99055-7009-4743-8886-DB70F53AB5FA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AD639342-41B2-40BE-8AE4-107B4DEB7D5B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F417B5-E877-4640-A825-FD3CF60E032A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89945A-A595-4ED1-90EE-E015101B42E9}"/>
              </a:ext>
            </a:extLst>
          </p:cNvPr>
          <p:cNvSpPr txBox="1"/>
          <p:nvPr/>
        </p:nvSpPr>
        <p:spPr>
          <a:xfrm>
            <a:off x="1003300" y="8543422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DFB0EB6-C0A6-4F85-AB7D-D9197D0F04F4}"/>
              </a:ext>
            </a:extLst>
          </p:cNvPr>
          <p:cNvSpPr/>
          <p:nvPr/>
        </p:nvSpPr>
        <p:spPr>
          <a:xfrm>
            <a:off x="6077146" y="5865805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86B3ECFE-6D1C-4F6D-BCE3-2F22B228C735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506F68B-D4AF-4CE7-9415-8F5CF3BA2060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FB8081B-EFD2-4C97-A291-99E2D9F83156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94F6355-C9FE-4702-ADD3-6F993514C69B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9C7C51F-93EE-40A5-8950-6A1B0E4151C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79A86A5-8B33-434F-98A8-12193EFF3C15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B2FB12C-3A05-4259-A6D1-F9F4F19AA644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2F2B55E-7DA8-4389-A358-E47517892A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272304C6-E07C-4C94-B381-F840B4495967}"/>
              </a:ext>
            </a:extLst>
          </p:cNvPr>
          <p:cNvSpPr/>
          <p:nvPr/>
        </p:nvSpPr>
        <p:spPr>
          <a:xfrm rot="5400000">
            <a:off x="5354581" y="112331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06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1" dur="144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07407E-6 -3.75E-6 L -4.07407E-6 -0.06692 " pathEditMode="relative" rAng="0" ptsTypes="AA">
                                      <p:cBhvr>
                                        <p:cTn id="81" dur="3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2.08333E-6 L 0.01042 0.86523 " pathEditMode="relative" rAng="0" ptsTypes="AA">
                                      <p:cBhvr>
                                        <p:cTn id="87" dur="2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4325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decel="10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decel="10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path" presetSubtype="0" accel="10000" decel="1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7.40741E-7 4.16667E-6 L -0.04305 4.16667E-6 " pathEditMode="relative" rAng="0" ptsTypes="AA">
                                      <p:cBhvr>
                                        <p:cTn id="10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037E-7 -2.08333E-6 L 3.7037E-7 0.02084 " pathEditMode="relative" rAng="0" ptsTypes="AA">
                                      <p:cBhvr>
                                        <p:cTn id="11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9259E-6 -2.08333E-6 L 2.59259E-6 0.01953 " pathEditMode="relative" rAng="0" ptsTypes="AA">
                                      <p:cBhvr>
                                        <p:cTn id="11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9259E-6 -2.70833E-6 L -0.08033 -2.70833E-6 " pathEditMode="relative" rAng="0" ptsTypes="AA">
                                      <p:cBhvr>
                                        <p:cTn id="11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8" grpId="0"/>
      <p:bldP spid="68" grpId="1"/>
      <p:bldP spid="2" grpId="0" animBg="1"/>
      <p:bldP spid="2" grpId="1" animBg="1"/>
      <p:bldP spid="38" grpId="0" animBg="1"/>
      <p:bldP spid="39" grpId="0" animBg="1"/>
      <p:bldP spid="12" grpId="0"/>
      <p:bldP spid="12" grpId="1"/>
      <p:bldP spid="40" grpId="0"/>
      <p:bldP spid="40" grpId="1"/>
      <p:bldP spid="43" grpId="0" animBg="1"/>
      <p:bldP spid="43" grpId="1" animBg="1"/>
      <p:bldP spid="44" grpId="0" animBg="1"/>
      <p:bldP spid="44" grpId="1" animBg="1"/>
      <p:bldP spid="45" grpId="0"/>
      <p:bldP spid="46" grpId="0"/>
      <p:bldP spid="47" grpId="0"/>
      <p:bldP spid="56" grpId="0"/>
      <p:bldP spid="58" grpId="0"/>
      <p:bldP spid="13" grpId="0"/>
      <p:bldP spid="51" grpId="0" animBg="1"/>
      <p:bldP spid="52" grpId="0" animBg="1"/>
      <p:bldP spid="66" grpId="0" animBg="1"/>
      <p:bldP spid="6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6F7255DD-8AFD-4B0E-B88A-E846B0334EF6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107229" r="-71303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E5A7A86-A0B5-4312-87F6-2B273CEEF879}"/>
              </a:ext>
            </a:extLst>
          </p:cNvPr>
          <p:cNvSpPr txBox="1"/>
          <p:nvPr/>
        </p:nvSpPr>
        <p:spPr>
          <a:xfrm rot="16200000">
            <a:off x="-7005989" y="-2371087"/>
            <a:ext cx="2527005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MARKETING</a:t>
            </a:r>
          </a:p>
        </p:txBody>
      </p:sp>
      <p:sp>
        <p:nvSpPr>
          <p:cNvPr id="2" name="Parallelogram 1">
            <a:extLst>
              <a:ext uri="{FF2B5EF4-FFF2-40B4-BE49-F238E27FC236}">
                <a16:creationId xmlns:a16="http://schemas.microsoft.com/office/drawing/2014/main" id="{0381E6B5-CBA1-4DC9-A9A5-9BA6304210B5}"/>
              </a:ext>
            </a:extLst>
          </p:cNvPr>
          <p:cNvSpPr/>
          <p:nvPr/>
        </p:nvSpPr>
        <p:spPr>
          <a:xfrm flipV="1">
            <a:off x="-1092620" y="-491991"/>
            <a:ext cx="6858000" cy="2291729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arallelogram 37">
            <a:extLst>
              <a:ext uri="{FF2B5EF4-FFF2-40B4-BE49-F238E27FC236}">
                <a16:creationId xmlns:a16="http://schemas.microsoft.com/office/drawing/2014/main" id="{A7B70BBE-3D90-41EC-9EEB-EC678469FA4B}"/>
              </a:ext>
            </a:extLst>
          </p:cNvPr>
          <p:cNvSpPr/>
          <p:nvPr/>
        </p:nvSpPr>
        <p:spPr>
          <a:xfrm flipV="1">
            <a:off x="1032154" y="5537770"/>
            <a:ext cx="7562197" cy="1306404"/>
          </a:xfrm>
          <a:prstGeom prst="parallelogram">
            <a:avLst/>
          </a:prstGeom>
          <a:solidFill>
            <a:srgbClr val="FF4B4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arallelogram 38">
            <a:extLst>
              <a:ext uri="{FF2B5EF4-FFF2-40B4-BE49-F238E27FC236}">
                <a16:creationId xmlns:a16="http://schemas.microsoft.com/office/drawing/2014/main" id="{FD9B8B98-DDDC-4E27-A556-A90D646E69E8}"/>
              </a:ext>
            </a:extLst>
          </p:cNvPr>
          <p:cNvSpPr/>
          <p:nvPr/>
        </p:nvSpPr>
        <p:spPr>
          <a:xfrm flipV="1">
            <a:off x="-459055" y="5024279"/>
            <a:ext cx="3122785" cy="799788"/>
          </a:xfrm>
          <a:prstGeom prst="parallelogram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2E9015-D359-47FD-84D1-3B82A8C7D319}"/>
              </a:ext>
            </a:extLst>
          </p:cNvPr>
          <p:cNvSpPr txBox="1"/>
          <p:nvPr/>
        </p:nvSpPr>
        <p:spPr>
          <a:xfrm>
            <a:off x="742207" y="5834390"/>
            <a:ext cx="5373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WWW.YOURDOMAIN.COM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0402C5-7216-45D0-B3B6-A69EBE2E1573}"/>
              </a:ext>
            </a:extLst>
          </p:cNvPr>
          <p:cNvCxnSpPr/>
          <p:nvPr/>
        </p:nvCxnSpPr>
        <p:spPr>
          <a:xfrm flipH="1">
            <a:off x="3988260" y="6372124"/>
            <a:ext cx="371856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9D6686C-5C42-47B3-9BBD-4B2592C8B54C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7BD400C-FE6F-4EF2-8A9F-1C219659A84E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tx2">
                        <a:lumMod val="50000"/>
                      </a:schemeClr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2A99055-7009-4743-8886-DB70F53AB5FA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AD639342-41B2-40BE-8AE4-107B4DEB7D5B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6F417B5-E877-4640-A825-FD3CF60E032A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86B3ECFE-6D1C-4F6D-BCE3-2F22B228C735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506F68B-D4AF-4CE7-9415-8F5CF3BA2060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FB8081B-EFD2-4C97-A291-99E2D9F83156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94F6355-C9FE-4702-ADD3-6F993514C69B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9C7C51F-93EE-40A5-8950-6A1B0E4151C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79A86A5-8B33-434F-98A8-12193EFF3C15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B2FB12C-3A05-4259-A6D1-F9F4F19AA644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2F2B55E-7DA8-4389-A358-E47517892A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272304C6-E07C-4C94-B381-F840B4495967}"/>
              </a:ext>
            </a:extLst>
          </p:cNvPr>
          <p:cNvSpPr/>
          <p:nvPr/>
        </p:nvSpPr>
        <p:spPr>
          <a:xfrm rot="5400000">
            <a:off x="5354581" y="112331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8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3235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44" dur="144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07407E-6 -3.75E-6 L -4.07407E-6 -0.06692 " pathEditMode="relative" rAng="0" ptsTypes="AA">
                                      <p:cBhvr>
                                        <p:cTn id="54" dur="3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2.08333E-6 L 0.01042 0.86523 " pathEditMode="relative" rAng="0" ptsTypes="AA">
                                      <p:cBhvr>
                                        <p:cTn id="60" dur="29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4325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10000" decel="16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7.40741E-7 4.16667E-6 L -0.04305 4.16667E-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037E-6 3.75E-6 L -0.08033 3.75E-6 " pathEditMode="relative" rAng="0" ptsTypes="AA">
                                      <p:cBhvr>
                                        <p:cTn id="8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8" grpId="0"/>
      <p:bldP spid="68" grpId="1"/>
      <p:bldP spid="2" grpId="0" animBg="1"/>
      <p:bldP spid="2" grpId="1" animBg="1"/>
      <p:bldP spid="38" grpId="0" animBg="1"/>
      <p:bldP spid="39" grpId="0" animBg="1"/>
      <p:bldP spid="12" grpId="0"/>
      <p:bldP spid="12" grpId="1"/>
      <p:bldP spid="56" grpId="0"/>
      <p:bldP spid="58" grpId="0"/>
      <p:bldP spid="52" grpId="0" animBg="1"/>
      <p:bldP spid="66" grpId="0" animBg="1"/>
      <p:bldP spid="6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949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">
            <a:extLst>
              <a:ext uri="{FF2B5EF4-FFF2-40B4-BE49-F238E27FC236}">
                <a16:creationId xmlns:a16="http://schemas.microsoft.com/office/drawing/2014/main" id="{7ACC1222-052B-41B9-9635-FF146E4DF303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9259" r="-21185" b="-10063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C69B279-7BCA-445D-90BA-FA79E04600B1}"/>
              </a:ext>
            </a:extLst>
          </p:cNvPr>
          <p:cNvSpPr/>
          <p:nvPr/>
        </p:nvSpPr>
        <p:spPr>
          <a:xfrm>
            <a:off x="0" y="-530942"/>
            <a:ext cx="6858000" cy="12722942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41B3B89-FF09-4C4B-9098-714BE06BB838}"/>
              </a:ext>
            </a:extLst>
          </p:cNvPr>
          <p:cNvSpPr txBox="1"/>
          <p:nvPr/>
        </p:nvSpPr>
        <p:spPr>
          <a:xfrm rot="16200000">
            <a:off x="-4910060" y="-275160"/>
            <a:ext cx="21078206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20000"/>
                  </a:schemeClr>
                </a:solidFill>
                <a:latin typeface="Montserrat Black" panose="00000A00000000000000" pitchFamily="2" charset="0"/>
              </a:rPr>
              <a:t>CREATIVE</a:t>
            </a:r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14E414CF-2EF7-41E7-97E6-425943CE9C41}"/>
              </a:ext>
            </a:extLst>
          </p:cNvPr>
          <p:cNvSpPr/>
          <p:nvPr/>
        </p:nvSpPr>
        <p:spPr>
          <a:xfrm>
            <a:off x="-1659128" y="-772160"/>
            <a:ext cx="8730488" cy="526288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F9E0CDC-1D97-479A-98EF-99DD525AC0B7}"/>
              </a:ext>
            </a:extLst>
          </p:cNvPr>
          <p:cNvSpPr/>
          <p:nvPr/>
        </p:nvSpPr>
        <p:spPr>
          <a:xfrm flipV="1">
            <a:off x="-973478" y="1892731"/>
            <a:ext cx="5028895" cy="2596706"/>
          </a:xfrm>
          <a:prstGeom prst="parallelogram">
            <a:avLst/>
          </a:prstGeom>
          <a:solidFill>
            <a:srgbClr val="FF4B4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78F2C1-FD2B-4B8B-817D-EB5D548185DF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6859117-645F-4F6A-B1AD-7D5C53310E65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0D5C3C-A168-4443-A7EF-9C462D06BA14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BB9296-253D-4E4C-BE26-EA1E65EC36E8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DDD550-68B1-44B2-9E9A-F44C9B400354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BFC2E7-503C-446D-B3BA-1D0434D932CC}"/>
              </a:ext>
            </a:extLst>
          </p:cNvPr>
          <p:cNvSpPr txBox="1"/>
          <p:nvPr/>
        </p:nvSpPr>
        <p:spPr>
          <a:xfrm>
            <a:off x="731873" y="1619573"/>
            <a:ext cx="2486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DESIGN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EEB7D2-288C-489A-A041-01E2197A0C71}"/>
              </a:ext>
            </a:extLst>
          </p:cNvPr>
          <p:cNvSpPr txBox="1"/>
          <p:nvPr/>
        </p:nvSpPr>
        <p:spPr>
          <a:xfrm>
            <a:off x="731873" y="923543"/>
            <a:ext cx="3946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CREATIVE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E895E7-BD33-429D-A9B2-45F55033FCE3}"/>
              </a:ext>
            </a:extLst>
          </p:cNvPr>
          <p:cNvSpPr txBox="1"/>
          <p:nvPr/>
        </p:nvSpPr>
        <p:spPr>
          <a:xfrm>
            <a:off x="690645" y="2181823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685D5D80-D3DD-4CF8-BA67-3127015E1905}"/>
              </a:ext>
            </a:extLst>
          </p:cNvPr>
          <p:cNvSpPr/>
          <p:nvPr/>
        </p:nvSpPr>
        <p:spPr>
          <a:xfrm>
            <a:off x="1927243" y="8674794"/>
            <a:ext cx="6375374" cy="3517848"/>
          </a:xfrm>
          <a:prstGeom prst="parallelogram">
            <a:avLst/>
          </a:prstGeom>
          <a:solidFill>
            <a:srgbClr val="0070C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489D9907-643A-4380-964F-5B770D6BBBC2}"/>
              </a:ext>
            </a:extLst>
          </p:cNvPr>
          <p:cNvSpPr/>
          <p:nvPr/>
        </p:nvSpPr>
        <p:spPr>
          <a:xfrm>
            <a:off x="3802351" y="7134334"/>
            <a:ext cx="3582412" cy="1850899"/>
          </a:xfrm>
          <a:prstGeom prst="parallelogram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756F0250-8D5B-408E-B8E9-16185B0DEBDA}"/>
              </a:ext>
            </a:extLst>
          </p:cNvPr>
          <p:cNvGrpSpPr/>
          <p:nvPr/>
        </p:nvGrpSpPr>
        <p:grpSpPr>
          <a:xfrm>
            <a:off x="4083689" y="9114619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2E96B76-65E3-43B6-B979-737B7071B4B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D9F679-2E35-4FC6-9CD6-FC071BC43AEA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3A536B06-149E-4C90-AD38-1227BBF0F8BE}"/>
              </a:ext>
            </a:extLst>
          </p:cNvPr>
          <p:cNvGrpSpPr/>
          <p:nvPr/>
        </p:nvGrpSpPr>
        <p:grpSpPr>
          <a:xfrm>
            <a:off x="4751653" y="9114619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40268FC-A3EF-42FF-951B-84A26147130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E1124C-D3B2-4239-9A8D-D26A85F43B78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F657E4EB-BE95-4759-9155-871E92919ED2}"/>
              </a:ext>
            </a:extLst>
          </p:cNvPr>
          <p:cNvGrpSpPr/>
          <p:nvPr/>
        </p:nvGrpSpPr>
        <p:grpSpPr>
          <a:xfrm>
            <a:off x="5422109" y="9114619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6D083CC-7585-4A69-9F6C-40A927AB908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726F33FA-16BE-4767-8100-6A787ED5E688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1BC2439-8A74-4612-8AA4-71BA46CA355F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00B0F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C5A8F74-C36C-4507-A944-27FE4B045C7E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6872A6E-F4B2-4923-BE08-36E51D43927B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FC335A7-4556-49C5-A404-EFF8744B2958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02045B0-6AA4-4455-BD71-5B7FAA0378DA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</p:grpSp>
      <p:sp>
        <p:nvSpPr>
          <p:cNvPr id="33" name="www.yoursite.com">
            <a:extLst>
              <a:ext uri="{FF2B5EF4-FFF2-40B4-BE49-F238E27FC236}">
                <a16:creationId xmlns:a16="http://schemas.microsoft.com/office/drawing/2014/main" id="{A530B536-B785-42F3-B2C1-F95F545A3E0F}"/>
              </a:ext>
            </a:extLst>
          </p:cNvPr>
          <p:cNvSpPr txBox="1"/>
          <p:nvPr/>
        </p:nvSpPr>
        <p:spPr>
          <a:xfrm>
            <a:off x="3802350" y="9611970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-Bold" pitchFamily="2" charset="0"/>
              </a:rPr>
              <a:t>Lorem ipsum</a:t>
            </a:r>
          </a:p>
        </p:txBody>
      </p:sp>
      <p:sp>
        <p:nvSpPr>
          <p:cNvPr id="34" name="www.yoursite.com">
            <a:extLst>
              <a:ext uri="{FF2B5EF4-FFF2-40B4-BE49-F238E27FC236}">
                <a16:creationId xmlns:a16="http://schemas.microsoft.com/office/drawing/2014/main" id="{E7AC289A-753B-4638-9A3E-70F8EBFC5522}"/>
              </a:ext>
            </a:extLst>
          </p:cNvPr>
          <p:cNvSpPr txBox="1"/>
          <p:nvPr/>
        </p:nvSpPr>
        <p:spPr>
          <a:xfrm>
            <a:off x="2679918" y="9948590"/>
            <a:ext cx="340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D929DDFC-E455-4EAB-82F9-9E1FF76903CC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4CBC05-F962-490B-A39E-4BFBF3CB6F60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66D7B8B-5E85-481F-B390-68F6D91FCBE0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FB4C04E-6531-4622-B152-FA5DC1D63040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FF54343-EBE2-4B2E-8D3C-951762632A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24FC63-2920-451C-A473-CB4497BBB191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B663DBF-19CF-43FF-8734-FE0B79B77DE2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499732-5B62-4E39-96D3-1DAC9E6FAD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E950EF6-4150-4661-B845-326197FFDC78}"/>
              </a:ext>
            </a:extLst>
          </p:cNvPr>
          <p:cNvSpPr/>
          <p:nvPr/>
        </p:nvSpPr>
        <p:spPr>
          <a:xfrm rot="5400000">
            <a:off x="-169507" y="112331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44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1" dur="3500" fill="hold"/>
                                        <p:tgtEl>
                                          <p:spTgt spid="16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8182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87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89" dur="169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8148E-6 -3.75E-6 L 1.48148E-6 -0.06692 " pathEditMode="relative" rAng="0" ptsTypes="AA">
                                      <p:cBhvr>
                                        <p:cTn id="99" dur="3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-2.91667E-6 L 0.00764 0.62696 " pathEditMode="relative" rAng="0" ptsTypes="AA">
                                      <p:cBhvr>
                                        <p:cTn id="109" dur="3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31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46" grpId="0"/>
      <p:bldP spid="46" grpId="1"/>
      <p:bldP spid="5" grpId="0" animBg="1"/>
      <p:bldP spid="6" grpId="0" animBg="1"/>
      <p:bldP spid="10" grpId="0"/>
      <p:bldP spid="11" grpId="0"/>
      <p:bldP spid="12" grpId="0"/>
      <p:bldP spid="13" grpId="0"/>
      <p:bldP spid="13" grpId="1"/>
      <p:bldP spid="14" grpId="0"/>
      <p:bldP spid="17" grpId="0" animBg="1"/>
      <p:bldP spid="18" grpId="0" animBg="1"/>
      <p:bldP spid="33" grpId="0"/>
      <p:bldP spid="34" grpId="0"/>
      <p:bldP spid="37" grpId="0" animBg="1"/>
      <p:bldP spid="45" grpId="0" animBg="1"/>
      <p:bldP spid="4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">
            <a:extLst>
              <a:ext uri="{FF2B5EF4-FFF2-40B4-BE49-F238E27FC236}">
                <a16:creationId xmlns:a16="http://schemas.microsoft.com/office/drawing/2014/main" id="{D2C1B086-F819-445D-9E71-6A116E32C62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9323" t="-3835" r="-13871" b="2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87CEA69-922D-458D-A400-E5C8F9EA7C9C}"/>
              </a:ext>
            </a:extLst>
          </p:cNvPr>
          <p:cNvSpPr/>
          <p:nvPr/>
        </p:nvSpPr>
        <p:spPr>
          <a:xfrm rot="5400000">
            <a:off x="5315302" y="54048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8C332DCE-D45E-481E-AA40-1EDF301E4805}"/>
              </a:ext>
            </a:extLst>
          </p:cNvPr>
          <p:cNvSpPr/>
          <p:nvPr/>
        </p:nvSpPr>
        <p:spPr>
          <a:xfrm>
            <a:off x="-1659128" y="1739900"/>
            <a:ext cx="8730488" cy="377699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5E28536C-BCBD-45DD-82AB-8F42FDC3EB2D}"/>
              </a:ext>
            </a:extLst>
          </p:cNvPr>
          <p:cNvSpPr/>
          <p:nvPr/>
        </p:nvSpPr>
        <p:spPr>
          <a:xfrm flipV="1">
            <a:off x="-1092620" y="-40640"/>
            <a:ext cx="6858000" cy="1780540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B38D87-C965-41FF-B173-D3330B74AB46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5B746F-3AA8-4C8E-9DC0-4FAAFF1C303E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tx2">
                        <a:lumMod val="50000"/>
                      </a:schemeClr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E9D50B-3663-49E1-AFF6-457C01C07CDD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49A358-5E79-4FA3-8C6F-344AF177BE41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27B8D6-CD83-48DC-A844-2912A32851AF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781D72-F41C-4B69-A9D8-92A7750F61C4}"/>
              </a:ext>
            </a:extLst>
          </p:cNvPr>
          <p:cNvSpPr txBox="1"/>
          <p:nvPr/>
        </p:nvSpPr>
        <p:spPr>
          <a:xfrm>
            <a:off x="731873" y="2567098"/>
            <a:ext cx="3637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ANIMATION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DB43C1-E344-45B4-BABB-E512B48A5D3C}"/>
              </a:ext>
            </a:extLst>
          </p:cNvPr>
          <p:cNvSpPr txBox="1"/>
          <p:nvPr/>
        </p:nvSpPr>
        <p:spPr>
          <a:xfrm>
            <a:off x="731873" y="1871068"/>
            <a:ext cx="2624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FRESH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15EA5B-EE5F-4C5F-A813-BE00409276C5}"/>
              </a:ext>
            </a:extLst>
          </p:cNvPr>
          <p:cNvSpPr txBox="1"/>
          <p:nvPr/>
        </p:nvSpPr>
        <p:spPr>
          <a:xfrm>
            <a:off x="690645" y="3129348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F761A215-40D6-4D39-B167-5133966E945A}"/>
              </a:ext>
            </a:extLst>
          </p:cNvPr>
          <p:cNvSpPr/>
          <p:nvPr/>
        </p:nvSpPr>
        <p:spPr>
          <a:xfrm flipV="1">
            <a:off x="-1306286" y="8113843"/>
            <a:ext cx="5458170" cy="2207089"/>
          </a:xfrm>
          <a:prstGeom prst="parallelogram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2A08643A-C865-4046-A6AF-017793E96E42}"/>
              </a:ext>
            </a:extLst>
          </p:cNvPr>
          <p:cNvGrpSpPr/>
          <p:nvPr/>
        </p:nvGrpSpPr>
        <p:grpSpPr>
          <a:xfrm>
            <a:off x="713803" y="8415277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1A92A73-8ED8-4D13-877A-6DEC2831BDE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BD7956B-4569-40F7-B484-6AC50A0B4A6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02E15C67-3C0D-44F0-8099-6D50C4F28B98}"/>
              </a:ext>
            </a:extLst>
          </p:cNvPr>
          <p:cNvGrpSpPr/>
          <p:nvPr/>
        </p:nvGrpSpPr>
        <p:grpSpPr>
          <a:xfrm>
            <a:off x="1381767" y="8415277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A5C69A-290C-4C04-B3DD-DC15C9FB8B7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8FDC312-6280-4A5C-A295-39AE1FC887F6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C974CBAC-83F4-4A10-9E49-272AFF4F6631}"/>
              </a:ext>
            </a:extLst>
          </p:cNvPr>
          <p:cNvGrpSpPr/>
          <p:nvPr/>
        </p:nvGrpSpPr>
        <p:grpSpPr>
          <a:xfrm>
            <a:off x="2052223" y="8415277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562ED8B-63CE-4997-AB48-B649D5D79A0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5A3EE527-0179-4225-BA30-F74E009A6521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AF82B9F-4B46-4C3A-A1E3-1AAC05AB37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00B0F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0EBEC80-3EFA-4243-9E27-2B5FCCF5F4F7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27DDE30-9473-48EF-84A6-462B056E7D5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371CE61-2FB5-43E3-B358-59789690775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5BA9521-0424-463E-9475-22110DACFD1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</p:grpSp>
      <p:sp>
        <p:nvSpPr>
          <p:cNvPr id="32" name="www.yoursite.com">
            <a:extLst>
              <a:ext uri="{FF2B5EF4-FFF2-40B4-BE49-F238E27FC236}">
                <a16:creationId xmlns:a16="http://schemas.microsoft.com/office/drawing/2014/main" id="{EF4C4C90-0C79-4312-9F47-194FCB5C85D0}"/>
              </a:ext>
            </a:extLst>
          </p:cNvPr>
          <p:cNvSpPr txBox="1"/>
          <p:nvPr/>
        </p:nvSpPr>
        <p:spPr>
          <a:xfrm>
            <a:off x="629811" y="8932841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-Bold" pitchFamily="2" charset="0"/>
              </a:rPr>
              <a:t>Lorem ipsum</a:t>
            </a:r>
          </a:p>
        </p:txBody>
      </p:sp>
      <p:sp>
        <p:nvSpPr>
          <p:cNvPr id="33" name="www.yoursite.com">
            <a:extLst>
              <a:ext uri="{FF2B5EF4-FFF2-40B4-BE49-F238E27FC236}">
                <a16:creationId xmlns:a16="http://schemas.microsoft.com/office/drawing/2014/main" id="{725A233F-1AF8-4CC5-A02C-CAF9FCAD8C55}"/>
              </a:ext>
            </a:extLst>
          </p:cNvPr>
          <p:cNvSpPr txBox="1"/>
          <p:nvPr/>
        </p:nvSpPr>
        <p:spPr>
          <a:xfrm>
            <a:off x="629811" y="9269461"/>
            <a:ext cx="340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AB1980F2-6F94-4C6B-9E75-02C046ADA473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A48614-B8F6-4E81-95D0-F927D6879064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049357C-E564-48DF-A58A-2235A960AA04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667FB4F-EE6E-4DAA-A5D3-D8A70792B268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DEE485B-1D0A-452D-8FEE-385274D9D5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0204047-6BF2-4464-A2F9-9D337CC4103A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BDCD413-6FEF-4F21-8CEC-8B56A7062B85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C4CD822-1862-4FD5-A0EB-B5B59AF95D2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964763F-AE31-40CD-81D3-8F9F11021555}"/>
              </a:ext>
            </a:extLst>
          </p:cNvPr>
          <p:cNvCxnSpPr>
            <a:cxnSpLocks/>
          </p:cNvCxnSpPr>
          <p:nvPr/>
        </p:nvCxnSpPr>
        <p:spPr>
          <a:xfrm flipH="1">
            <a:off x="-648233" y="5222240"/>
            <a:ext cx="455348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2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7.40741E-7 -1.45833E-6 L -0.04305 -1.45833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8182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8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91" dur="169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6296E-6 1.04167E-6 L 2.96296E-6 -0.06693 " pathEditMode="relative" rAng="0" ptsTypes="AA">
                                      <p:cBhvr>
                                        <p:cTn id="101" dur="3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4.58333E-6 L 0.10556 4.58333E-6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2" grpId="0" animBg="1"/>
      <p:bldP spid="42" grpId="1" animBg="1"/>
      <p:bldP spid="6" grpId="0" animBg="1"/>
      <p:bldP spid="7" grpId="0" animBg="1"/>
      <p:bldP spid="7" grpId="1" animBg="1"/>
      <p:bldP spid="12" grpId="0"/>
      <p:bldP spid="13" grpId="0"/>
      <p:bldP spid="14" grpId="0"/>
      <p:bldP spid="15" grpId="0"/>
      <p:bldP spid="15" grpId="1"/>
      <p:bldP spid="16" grpId="0"/>
      <p:bldP spid="17" grpId="0" animBg="1"/>
      <p:bldP spid="32" grpId="0"/>
      <p:bldP spid="33" grpId="0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">
            <a:extLst>
              <a:ext uri="{FF2B5EF4-FFF2-40B4-BE49-F238E27FC236}">
                <a16:creationId xmlns:a16="http://schemas.microsoft.com/office/drawing/2014/main" id="{BC60B261-A99D-4665-9ADE-2968F921E775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83266" r="-83266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CFA633-572B-4319-A8CC-4AB692C0F7FA}"/>
              </a:ext>
            </a:extLst>
          </p:cNvPr>
          <p:cNvSpPr txBox="1"/>
          <p:nvPr/>
        </p:nvSpPr>
        <p:spPr>
          <a:xfrm>
            <a:off x="58124" y="9849217"/>
            <a:ext cx="1042785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SIMPLE</a:t>
            </a: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4E2EDFB1-CB73-4048-A9F5-E0311C4D1753}"/>
              </a:ext>
            </a:extLst>
          </p:cNvPr>
          <p:cNvSpPr/>
          <p:nvPr/>
        </p:nvSpPr>
        <p:spPr>
          <a:xfrm flipV="1">
            <a:off x="-1" y="0"/>
            <a:ext cx="10397905" cy="479552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5F05BE2B-5E02-41AC-9DD1-D57C530D885C}"/>
              </a:ext>
            </a:extLst>
          </p:cNvPr>
          <p:cNvSpPr/>
          <p:nvPr/>
        </p:nvSpPr>
        <p:spPr>
          <a:xfrm>
            <a:off x="-5320145" y="-40640"/>
            <a:ext cx="7367080" cy="3657600"/>
          </a:xfrm>
          <a:prstGeom prst="parallelogram">
            <a:avLst>
              <a:gd name="adj" fmla="val 5956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46CF49-6C46-42B3-93DB-443CC59C178B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0EF47D-F9C6-4391-9790-CBCD37BEE320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48A2FBE-4200-4027-940A-1C8082DD212B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2407EEB-7144-466D-9A0B-5F4CC35C2AFC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7EC05B-00A8-4F88-844B-A381EB438D92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6" name="Parallelogram 25">
            <a:extLst>
              <a:ext uri="{FF2B5EF4-FFF2-40B4-BE49-F238E27FC236}">
                <a16:creationId xmlns:a16="http://schemas.microsoft.com/office/drawing/2014/main" id="{A1D26813-4692-4A73-84CB-EB5E51D97300}"/>
              </a:ext>
            </a:extLst>
          </p:cNvPr>
          <p:cNvSpPr/>
          <p:nvPr/>
        </p:nvSpPr>
        <p:spPr>
          <a:xfrm flipV="1">
            <a:off x="1479130" y="8939859"/>
            <a:ext cx="6526384" cy="3284538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468294AF-0FF1-4EC8-94E1-C32AF5B7F325}"/>
              </a:ext>
            </a:extLst>
          </p:cNvPr>
          <p:cNvSpPr/>
          <p:nvPr/>
        </p:nvSpPr>
        <p:spPr>
          <a:xfrm flipV="1">
            <a:off x="-4591083" y="8939859"/>
            <a:ext cx="6526384" cy="3284538"/>
          </a:xfrm>
          <a:prstGeom prst="parallelogram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DC42992-4623-420F-A387-25D4E3A5B899}"/>
              </a:ext>
            </a:extLst>
          </p:cNvPr>
          <p:cNvSpPr txBox="1"/>
          <p:nvPr/>
        </p:nvSpPr>
        <p:spPr>
          <a:xfrm>
            <a:off x="4742322" y="9587607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85FA5F-916E-4199-BCA1-9F014C1ADEF0}"/>
              </a:ext>
            </a:extLst>
          </p:cNvPr>
          <p:cNvSpPr txBox="1"/>
          <p:nvPr/>
        </p:nvSpPr>
        <p:spPr>
          <a:xfrm>
            <a:off x="4192921" y="9902673"/>
            <a:ext cx="1811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SPECIAL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E9F0D7-487D-42AC-9DBA-A97AA6EE8677}"/>
              </a:ext>
            </a:extLst>
          </p:cNvPr>
          <p:cNvSpPr txBox="1"/>
          <p:nvPr/>
        </p:nvSpPr>
        <p:spPr>
          <a:xfrm>
            <a:off x="4545580" y="10237087"/>
            <a:ext cx="14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OFFER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1C1E70-46E2-42AB-9B47-F211666241D5}"/>
              </a:ext>
            </a:extLst>
          </p:cNvPr>
          <p:cNvSpPr/>
          <p:nvPr/>
        </p:nvSpPr>
        <p:spPr>
          <a:xfrm>
            <a:off x="6077146" y="9641392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FF1507-E2FD-4574-895C-4AE53CED48A8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7F1152B-5FCD-435B-A2E0-ED2748D0AA75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5DB68E7-D71C-46B8-9B04-454826FC7EF4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D098FC7-BAAF-407D-85F7-42EA6DF986B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35790B8-07F8-423E-8B1F-91261F68480E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64FED4C-6746-4FB4-A43C-C41014152E07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4407588-C772-44E7-9171-45280841A9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48510698-AAB9-42E1-AB52-96E55C80D48B}"/>
              </a:ext>
            </a:extLst>
          </p:cNvPr>
          <p:cNvSpPr txBox="1"/>
          <p:nvPr/>
        </p:nvSpPr>
        <p:spPr>
          <a:xfrm>
            <a:off x="3804099" y="1800258"/>
            <a:ext cx="2366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TO USE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DCD57A0-8992-4890-875D-CEF70DB136A4}"/>
              </a:ext>
            </a:extLst>
          </p:cNvPr>
          <p:cNvSpPr txBox="1"/>
          <p:nvPr/>
        </p:nvSpPr>
        <p:spPr>
          <a:xfrm>
            <a:off x="3219003" y="1104228"/>
            <a:ext cx="2951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SIMPLE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834EB2-3224-450D-9CE5-762012C1CD22}"/>
              </a:ext>
            </a:extLst>
          </p:cNvPr>
          <p:cNvSpPr txBox="1"/>
          <p:nvPr/>
        </p:nvSpPr>
        <p:spPr>
          <a:xfrm>
            <a:off x="1141557" y="2362508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5350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9259E-6 -4.58333E-6 L -0.04305 -4.58333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81481E-6 1.45833E-6 L 4.81481E-6 0.02083 " pathEditMode="relative" rAng="0" ptsTypes="AA">
                                      <p:cBhvr>
                                        <p:cTn id="40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8148E-6 1.45833E-6 L -1.48148E-6 0.01953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2" dur="169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11022E-16 -4.16667E-7 L -0.48773 -4.16667E-7 " pathEditMode="relative" rAng="0" ptsTypes="AA">
                                      <p:cBhvr>
                                        <p:cTn id="95" dur="3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57" grpId="0"/>
      <p:bldP spid="57" grpId="1"/>
      <p:bldP spid="9" grpId="0" animBg="1"/>
      <p:bldP spid="10" grpId="0" animBg="1"/>
      <p:bldP spid="10" grpId="1" animBg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43" grpId="0"/>
      <p:bldP spid="44" grpId="0"/>
      <p:bldP spid="45" grpId="0"/>
      <p:bldP spid="46" grpId="0" animBg="1"/>
      <p:bldP spid="54" grpId="0"/>
      <p:bldP spid="55" grpId="0"/>
      <p:bldP spid="55" grpId="1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">
            <a:extLst>
              <a:ext uri="{FF2B5EF4-FFF2-40B4-BE49-F238E27FC236}">
                <a16:creationId xmlns:a16="http://schemas.microsoft.com/office/drawing/2014/main" id="{A021BDD5-6A5D-42F0-96E1-90E79153876E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50078" r="-72144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3271CFC-A1D4-4A84-AA15-157C43AAFC7A}"/>
              </a:ext>
            </a:extLst>
          </p:cNvPr>
          <p:cNvSpPr txBox="1"/>
          <p:nvPr/>
        </p:nvSpPr>
        <p:spPr>
          <a:xfrm rot="16200000">
            <a:off x="-3792765" y="1045890"/>
            <a:ext cx="18843620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39C615AC-57E0-4F51-89EC-7B800EC6C6C3}"/>
              </a:ext>
            </a:extLst>
          </p:cNvPr>
          <p:cNvSpPr/>
          <p:nvPr/>
        </p:nvSpPr>
        <p:spPr>
          <a:xfrm>
            <a:off x="-2134730" y="1315452"/>
            <a:ext cx="7019625" cy="2237328"/>
          </a:xfrm>
          <a:prstGeom prst="parallelogram">
            <a:avLst/>
          </a:prstGeom>
          <a:solidFill>
            <a:srgbClr val="FF4B4B">
              <a:alpha val="60000"/>
            </a:srgb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A12D67FA-9BF3-40B9-95AB-3604AA0100EB}"/>
              </a:ext>
            </a:extLst>
          </p:cNvPr>
          <p:cNvSpPr/>
          <p:nvPr/>
        </p:nvSpPr>
        <p:spPr>
          <a:xfrm>
            <a:off x="1183053" y="0"/>
            <a:ext cx="7367080" cy="1315452"/>
          </a:xfrm>
          <a:prstGeom prst="parallelogram">
            <a:avLst>
              <a:gd name="adj" fmla="val 24651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2EE36C8-2CA2-4C01-B900-592E0AC15E09}"/>
              </a:ext>
            </a:extLst>
          </p:cNvPr>
          <p:cNvSpPr/>
          <p:nvPr/>
        </p:nvSpPr>
        <p:spPr>
          <a:xfrm flipV="1">
            <a:off x="2185809" y="6575626"/>
            <a:ext cx="10397905" cy="2621756"/>
          </a:xfrm>
          <a:prstGeom prst="parallelogram">
            <a:avLst/>
          </a:prstGeom>
          <a:solidFill>
            <a:srgbClr val="0070C0">
              <a:alpha val="60000"/>
            </a:srgb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B7597D-263F-4DFB-98D8-607D6C4212A2}"/>
              </a:ext>
            </a:extLst>
          </p:cNvPr>
          <p:cNvSpPr txBox="1"/>
          <p:nvPr/>
        </p:nvSpPr>
        <p:spPr>
          <a:xfrm>
            <a:off x="667210" y="2130230"/>
            <a:ext cx="2895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DESIGN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0860CC-EDD1-46AF-A1F0-90E5C99E0370}"/>
              </a:ext>
            </a:extLst>
          </p:cNvPr>
          <p:cNvSpPr txBox="1"/>
          <p:nvPr/>
        </p:nvSpPr>
        <p:spPr>
          <a:xfrm>
            <a:off x="667210" y="1290939"/>
            <a:ext cx="46634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8BF766-65CB-49B9-861F-18CE566E8E5F}"/>
              </a:ext>
            </a:extLst>
          </p:cNvPr>
          <p:cNvSpPr txBox="1"/>
          <p:nvPr/>
        </p:nvSpPr>
        <p:spPr>
          <a:xfrm>
            <a:off x="2645410" y="6757950"/>
            <a:ext cx="3625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7EB86F1-2AC4-4505-AC64-EA40566D63B9}"/>
              </a:ext>
            </a:extLst>
          </p:cNvPr>
          <p:cNvCxnSpPr>
            <a:cxnSpLocks/>
          </p:cNvCxnSpPr>
          <p:nvPr/>
        </p:nvCxnSpPr>
        <p:spPr>
          <a:xfrm flipH="1">
            <a:off x="-1908073" y="2994618"/>
            <a:ext cx="455348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4A0A8B-D942-46FA-B35F-870CD7F32346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E448CB-3A8F-4886-B548-738165E2504A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67181A1-A940-4E89-9A59-3ED666ED8310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2A64A57-6281-4DFE-AEF7-27A7CCD12858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387717-738B-4095-A859-F7ED4F1F277D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E74023A7-73DA-4A4F-A820-B569B13BDC8A}"/>
              </a:ext>
            </a:extLst>
          </p:cNvPr>
          <p:cNvSpPr/>
          <p:nvPr/>
        </p:nvSpPr>
        <p:spPr>
          <a:xfrm>
            <a:off x="3669745" y="9197382"/>
            <a:ext cx="5322985" cy="1584484"/>
          </a:xfrm>
          <a:prstGeom prst="parallelogram">
            <a:avLst/>
          </a:prstGeom>
          <a:solidFill>
            <a:schemeClr val="accent4">
              <a:alpha val="6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0FD9B4-50F0-44ED-AD10-080C82FEFE6C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78D794-5B6B-4387-8F26-E58D88F8F279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71D82E6-5ED9-4AD7-ADD4-3B00233C4717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8D772BC-6B89-4FC3-A0A5-D6772FACEBA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285026C-CC4F-44CA-9484-7DD6C925C779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49B068C-2506-4E92-B57F-B64B84501428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8FDA029-65CC-4E70-8B02-724BD22B8D6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235518D-F680-48B4-AE88-0B8DDCE767A0}"/>
              </a:ext>
            </a:extLst>
          </p:cNvPr>
          <p:cNvSpPr txBox="1"/>
          <p:nvPr/>
        </p:nvSpPr>
        <p:spPr>
          <a:xfrm>
            <a:off x="4742322" y="9358254"/>
            <a:ext cx="1249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557FE1-F94F-472D-80BB-AC1DA323EA21}"/>
              </a:ext>
            </a:extLst>
          </p:cNvPr>
          <p:cNvSpPr txBox="1"/>
          <p:nvPr/>
        </p:nvSpPr>
        <p:spPr>
          <a:xfrm>
            <a:off x="4192921" y="9673320"/>
            <a:ext cx="1811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EE144D-8490-433E-9CFF-94A4CC3E7D02}"/>
              </a:ext>
            </a:extLst>
          </p:cNvPr>
          <p:cNvSpPr txBox="1"/>
          <p:nvPr/>
        </p:nvSpPr>
        <p:spPr>
          <a:xfrm>
            <a:off x="3789218" y="10007734"/>
            <a:ext cx="2215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PRODUCT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2E8D5AD-2967-4E66-A588-7F57E4B09DE9}"/>
              </a:ext>
            </a:extLst>
          </p:cNvPr>
          <p:cNvSpPr/>
          <p:nvPr/>
        </p:nvSpPr>
        <p:spPr>
          <a:xfrm>
            <a:off x="6077146" y="9412039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117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7.40741E-7 3.75E-6 L 0.06389 3.75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3500" fill="hold"/>
                                        <p:tgtEl>
                                          <p:spTgt spid="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7037E-6 -2.91667E-6 L 0.10556 -2.91667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74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6" dur="169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3.75E-6 L 0.00579 0.47825 " pathEditMode="relative" rAng="0" ptsTypes="AA">
                                      <p:cBhvr>
                                        <p:cTn id="97" dur="3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239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1" grpId="0"/>
      <p:bldP spid="31" grpId="1"/>
      <p:bldP spid="6" grpId="0" animBg="1"/>
      <p:bldP spid="7" grpId="0" animBg="1"/>
      <p:bldP spid="7" grpId="1" animBg="1"/>
      <p:bldP spid="8" grpId="0" animBg="1"/>
      <p:bldP spid="10" grpId="0"/>
      <p:bldP spid="11" grpId="0"/>
      <p:bldP spid="11" grpId="1"/>
      <p:bldP spid="12" grpId="0"/>
      <p:bldP spid="17" grpId="0"/>
      <p:bldP spid="18" grpId="0"/>
      <p:bldP spid="19" grpId="0" animBg="1"/>
      <p:bldP spid="27" grpId="0"/>
      <p:bldP spid="28" grpId="0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">
            <a:extLst>
              <a:ext uri="{FF2B5EF4-FFF2-40B4-BE49-F238E27FC236}">
                <a16:creationId xmlns:a16="http://schemas.microsoft.com/office/drawing/2014/main" id="{7ACC1222-052B-41B9-9635-FF146E4DF303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80341" r="-130493" b="-16562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14E414CF-2EF7-41E7-97E6-425943CE9C41}"/>
              </a:ext>
            </a:extLst>
          </p:cNvPr>
          <p:cNvSpPr/>
          <p:nvPr/>
        </p:nvSpPr>
        <p:spPr>
          <a:xfrm>
            <a:off x="-1659128" y="-772160"/>
            <a:ext cx="8730488" cy="526288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F9E0CDC-1D97-479A-98EF-99DD525AC0B7}"/>
              </a:ext>
            </a:extLst>
          </p:cNvPr>
          <p:cNvSpPr/>
          <p:nvPr/>
        </p:nvSpPr>
        <p:spPr>
          <a:xfrm flipV="1">
            <a:off x="-973478" y="1892731"/>
            <a:ext cx="5028895" cy="2596706"/>
          </a:xfrm>
          <a:prstGeom prst="parallelogram">
            <a:avLst/>
          </a:prstGeom>
          <a:solidFill>
            <a:srgbClr val="FF4B4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78F2C1-FD2B-4B8B-817D-EB5D548185DF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6859117-645F-4F6A-B1AD-7D5C53310E65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0D5C3C-A168-4443-A7EF-9C462D06BA14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BB9296-253D-4E4C-BE26-EA1E65EC36E8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DDD550-68B1-44B2-9E9A-F44C9B400354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BFC2E7-503C-446D-B3BA-1D0434D932CC}"/>
              </a:ext>
            </a:extLst>
          </p:cNvPr>
          <p:cNvSpPr txBox="1"/>
          <p:nvPr/>
        </p:nvSpPr>
        <p:spPr>
          <a:xfrm>
            <a:off x="731873" y="1619573"/>
            <a:ext cx="2486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DESIGN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EEB7D2-288C-489A-A041-01E2197A0C71}"/>
              </a:ext>
            </a:extLst>
          </p:cNvPr>
          <p:cNvSpPr txBox="1"/>
          <p:nvPr/>
        </p:nvSpPr>
        <p:spPr>
          <a:xfrm>
            <a:off x="731873" y="923543"/>
            <a:ext cx="4379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INOVATIVE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E895E7-BD33-429D-A9B2-45F55033FCE3}"/>
              </a:ext>
            </a:extLst>
          </p:cNvPr>
          <p:cNvSpPr txBox="1"/>
          <p:nvPr/>
        </p:nvSpPr>
        <p:spPr>
          <a:xfrm>
            <a:off x="690645" y="2181823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685D5D80-D3DD-4CF8-BA67-3127015E1905}"/>
              </a:ext>
            </a:extLst>
          </p:cNvPr>
          <p:cNvSpPr/>
          <p:nvPr/>
        </p:nvSpPr>
        <p:spPr>
          <a:xfrm>
            <a:off x="1927243" y="8674794"/>
            <a:ext cx="6375374" cy="3517848"/>
          </a:xfrm>
          <a:prstGeom prst="parallelogram">
            <a:avLst/>
          </a:prstGeom>
          <a:solidFill>
            <a:srgbClr val="0070C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489D9907-643A-4380-964F-5B770D6BBBC2}"/>
              </a:ext>
            </a:extLst>
          </p:cNvPr>
          <p:cNvSpPr/>
          <p:nvPr/>
        </p:nvSpPr>
        <p:spPr>
          <a:xfrm>
            <a:off x="3802351" y="7134334"/>
            <a:ext cx="3582412" cy="1850899"/>
          </a:xfrm>
          <a:prstGeom prst="parallelogram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756F0250-8D5B-408E-B8E9-16185B0DEBDA}"/>
              </a:ext>
            </a:extLst>
          </p:cNvPr>
          <p:cNvGrpSpPr/>
          <p:nvPr/>
        </p:nvGrpSpPr>
        <p:grpSpPr>
          <a:xfrm>
            <a:off x="4083689" y="9114619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2E96B76-65E3-43B6-B979-737B7071B4B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BD9F679-2E35-4FC6-9CD6-FC071BC43AEA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3A536B06-149E-4C90-AD38-1227BBF0F8BE}"/>
              </a:ext>
            </a:extLst>
          </p:cNvPr>
          <p:cNvGrpSpPr/>
          <p:nvPr/>
        </p:nvGrpSpPr>
        <p:grpSpPr>
          <a:xfrm>
            <a:off x="4751653" y="9114619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40268FC-A3EF-42FF-951B-84A261471306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E1124C-D3B2-4239-9A8D-D26A85F43B78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F657E4EB-BE95-4759-9155-871E92919ED2}"/>
              </a:ext>
            </a:extLst>
          </p:cNvPr>
          <p:cNvGrpSpPr/>
          <p:nvPr/>
        </p:nvGrpSpPr>
        <p:grpSpPr>
          <a:xfrm>
            <a:off x="5422109" y="9114619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6D083CC-7585-4A69-9F6C-40A927AB908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726F33FA-16BE-4767-8100-6A787ED5E688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1BC2439-8A74-4612-8AA4-71BA46CA355F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00B0F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C5A8F74-C36C-4507-A944-27FE4B045C7E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6872A6E-F4B2-4923-BE08-36E51D43927B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FC335A7-4556-49C5-A404-EFF8744B2958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02045B0-6AA4-4455-BD71-5B7FAA0378DA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</p:grpSp>
      <p:sp>
        <p:nvSpPr>
          <p:cNvPr id="33" name="www.yoursite.com">
            <a:extLst>
              <a:ext uri="{FF2B5EF4-FFF2-40B4-BE49-F238E27FC236}">
                <a16:creationId xmlns:a16="http://schemas.microsoft.com/office/drawing/2014/main" id="{A530B536-B785-42F3-B2C1-F95F545A3E0F}"/>
              </a:ext>
            </a:extLst>
          </p:cNvPr>
          <p:cNvSpPr txBox="1"/>
          <p:nvPr/>
        </p:nvSpPr>
        <p:spPr>
          <a:xfrm>
            <a:off x="3802350" y="9611970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-Bold" pitchFamily="2" charset="0"/>
              </a:rPr>
              <a:t>Lorem ipsum</a:t>
            </a:r>
          </a:p>
        </p:txBody>
      </p:sp>
      <p:sp>
        <p:nvSpPr>
          <p:cNvPr id="34" name="www.yoursite.com">
            <a:extLst>
              <a:ext uri="{FF2B5EF4-FFF2-40B4-BE49-F238E27FC236}">
                <a16:creationId xmlns:a16="http://schemas.microsoft.com/office/drawing/2014/main" id="{E7AC289A-753B-4638-9A3E-70F8EBFC5522}"/>
              </a:ext>
            </a:extLst>
          </p:cNvPr>
          <p:cNvSpPr txBox="1"/>
          <p:nvPr/>
        </p:nvSpPr>
        <p:spPr>
          <a:xfrm>
            <a:off x="2679918" y="9948590"/>
            <a:ext cx="340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D929DDFC-E455-4EAB-82F9-9E1FF76903CC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A4CBC05-F962-490B-A39E-4BFBF3CB6F60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66D7B8B-5E85-481F-B390-68F6D91FCBE0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FB4C04E-6531-4622-B152-FA5DC1D63040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FF54343-EBE2-4B2E-8D3C-951762632A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24FC63-2920-451C-A473-CB4497BBB191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B663DBF-19CF-43FF-8734-FE0B79B77DE2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499732-5B62-4E39-96D3-1DAC9E6FAD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E950EF6-4150-4661-B845-326197FFDC78}"/>
              </a:ext>
            </a:extLst>
          </p:cNvPr>
          <p:cNvSpPr/>
          <p:nvPr/>
        </p:nvSpPr>
        <p:spPr>
          <a:xfrm rot="5400000">
            <a:off x="-169507" y="1123312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8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1" dur="3500" fill="hold"/>
                                        <p:tgtEl>
                                          <p:spTgt spid="16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8182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87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89" dur="169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8148E-6 -3.75E-6 L 1.48148E-6 -0.06692 " pathEditMode="relative" rAng="0" ptsTypes="AA">
                                      <p:cBhvr>
                                        <p:cTn id="99" dur="3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5" grpId="0" animBg="1"/>
      <p:bldP spid="6" grpId="0" animBg="1"/>
      <p:bldP spid="10" grpId="0"/>
      <p:bldP spid="11" grpId="0"/>
      <p:bldP spid="12" grpId="0"/>
      <p:bldP spid="13" grpId="0"/>
      <p:bldP spid="13" grpId="1"/>
      <p:bldP spid="14" grpId="0"/>
      <p:bldP spid="17" grpId="0" animBg="1"/>
      <p:bldP spid="18" grpId="0" animBg="1"/>
      <p:bldP spid="33" grpId="0"/>
      <p:bldP spid="34" grpId="0"/>
      <p:bldP spid="37" grpId="0" animBg="1"/>
      <p:bldP spid="45" grpId="0" animBg="1"/>
      <p:bldP spid="4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">
            <a:extLst>
              <a:ext uri="{FF2B5EF4-FFF2-40B4-BE49-F238E27FC236}">
                <a16:creationId xmlns:a16="http://schemas.microsoft.com/office/drawing/2014/main" id="{D2C1B086-F819-445D-9E71-6A116E32C62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87086" r="-79228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87CEA69-922D-458D-A400-E5C8F9EA7C9C}"/>
              </a:ext>
            </a:extLst>
          </p:cNvPr>
          <p:cNvSpPr/>
          <p:nvPr/>
        </p:nvSpPr>
        <p:spPr>
          <a:xfrm rot="5400000">
            <a:off x="5315302" y="10956897"/>
            <a:ext cx="1707941" cy="1062671"/>
          </a:xfrm>
          <a:custGeom>
            <a:avLst/>
            <a:gdLst>
              <a:gd name="connsiteX0" fmla="*/ 7504401 w 7675851"/>
              <a:gd name="connsiteY0" fmla="*/ 4432969 h 4775869"/>
              <a:gd name="connsiteX1" fmla="*/ 7675851 w 7675851"/>
              <a:gd name="connsiteY1" fmla="*/ 4604419 h 4775869"/>
              <a:gd name="connsiteX2" fmla="*/ 7504401 w 7675851"/>
              <a:gd name="connsiteY2" fmla="*/ 4775869 h 4775869"/>
              <a:gd name="connsiteX3" fmla="*/ 7332951 w 7675851"/>
              <a:gd name="connsiteY3" fmla="*/ 4604419 h 4775869"/>
              <a:gd name="connsiteX4" fmla="*/ 7504401 w 7675851"/>
              <a:gd name="connsiteY4" fmla="*/ 4432969 h 4775869"/>
              <a:gd name="connsiteX5" fmla="*/ 6261533 w 7675851"/>
              <a:gd name="connsiteY5" fmla="*/ 4432969 h 4775869"/>
              <a:gd name="connsiteX6" fmla="*/ 6432983 w 7675851"/>
              <a:gd name="connsiteY6" fmla="*/ 4604419 h 4775869"/>
              <a:gd name="connsiteX7" fmla="*/ 6261533 w 7675851"/>
              <a:gd name="connsiteY7" fmla="*/ 4775869 h 4775869"/>
              <a:gd name="connsiteX8" fmla="*/ 6090083 w 7675851"/>
              <a:gd name="connsiteY8" fmla="*/ 4604419 h 4775869"/>
              <a:gd name="connsiteX9" fmla="*/ 6261533 w 7675851"/>
              <a:gd name="connsiteY9" fmla="*/ 4432969 h 4775869"/>
              <a:gd name="connsiteX10" fmla="*/ 5052147 w 7675851"/>
              <a:gd name="connsiteY10" fmla="*/ 4432969 h 4775869"/>
              <a:gd name="connsiteX11" fmla="*/ 5223597 w 7675851"/>
              <a:gd name="connsiteY11" fmla="*/ 4604419 h 4775869"/>
              <a:gd name="connsiteX12" fmla="*/ 5052147 w 7675851"/>
              <a:gd name="connsiteY12" fmla="*/ 4775869 h 4775869"/>
              <a:gd name="connsiteX13" fmla="*/ 4880697 w 7675851"/>
              <a:gd name="connsiteY13" fmla="*/ 4604419 h 4775869"/>
              <a:gd name="connsiteX14" fmla="*/ 5052147 w 7675851"/>
              <a:gd name="connsiteY14" fmla="*/ 4432969 h 4775869"/>
              <a:gd name="connsiteX15" fmla="*/ 3866572 w 7675851"/>
              <a:gd name="connsiteY15" fmla="*/ 4432969 h 4775869"/>
              <a:gd name="connsiteX16" fmla="*/ 4038022 w 7675851"/>
              <a:gd name="connsiteY16" fmla="*/ 4604419 h 4775869"/>
              <a:gd name="connsiteX17" fmla="*/ 3866572 w 7675851"/>
              <a:gd name="connsiteY17" fmla="*/ 4775869 h 4775869"/>
              <a:gd name="connsiteX18" fmla="*/ 3695122 w 7675851"/>
              <a:gd name="connsiteY18" fmla="*/ 4604419 h 4775869"/>
              <a:gd name="connsiteX19" fmla="*/ 3866572 w 7675851"/>
              <a:gd name="connsiteY19" fmla="*/ 4432969 h 4775869"/>
              <a:gd name="connsiteX20" fmla="*/ 2623704 w 7675851"/>
              <a:gd name="connsiteY20" fmla="*/ 4432969 h 4775869"/>
              <a:gd name="connsiteX21" fmla="*/ 2795154 w 7675851"/>
              <a:gd name="connsiteY21" fmla="*/ 4604419 h 4775869"/>
              <a:gd name="connsiteX22" fmla="*/ 2623704 w 7675851"/>
              <a:gd name="connsiteY22" fmla="*/ 4775869 h 4775869"/>
              <a:gd name="connsiteX23" fmla="*/ 2452254 w 7675851"/>
              <a:gd name="connsiteY23" fmla="*/ 4604419 h 4775869"/>
              <a:gd name="connsiteX24" fmla="*/ 2623704 w 7675851"/>
              <a:gd name="connsiteY24" fmla="*/ 4432969 h 4775869"/>
              <a:gd name="connsiteX25" fmla="*/ 1414318 w 7675851"/>
              <a:gd name="connsiteY25" fmla="*/ 4432969 h 4775869"/>
              <a:gd name="connsiteX26" fmla="*/ 1585768 w 7675851"/>
              <a:gd name="connsiteY26" fmla="*/ 4604419 h 4775869"/>
              <a:gd name="connsiteX27" fmla="*/ 1414318 w 7675851"/>
              <a:gd name="connsiteY27" fmla="*/ 4775869 h 4775869"/>
              <a:gd name="connsiteX28" fmla="*/ 1242868 w 7675851"/>
              <a:gd name="connsiteY28" fmla="*/ 4604419 h 4775869"/>
              <a:gd name="connsiteX29" fmla="*/ 1414318 w 7675851"/>
              <a:gd name="connsiteY29" fmla="*/ 4432969 h 4775869"/>
              <a:gd name="connsiteX30" fmla="*/ 171450 w 7675851"/>
              <a:gd name="connsiteY30" fmla="*/ 4432969 h 4775869"/>
              <a:gd name="connsiteX31" fmla="*/ 342900 w 7675851"/>
              <a:gd name="connsiteY31" fmla="*/ 4604419 h 4775869"/>
              <a:gd name="connsiteX32" fmla="*/ 171450 w 7675851"/>
              <a:gd name="connsiteY32" fmla="*/ 4775869 h 4775869"/>
              <a:gd name="connsiteX33" fmla="*/ 0 w 7675851"/>
              <a:gd name="connsiteY33" fmla="*/ 4604419 h 4775869"/>
              <a:gd name="connsiteX34" fmla="*/ 171450 w 7675851"/>
              <a:gd name="connsiteY34" fmla="*/ 4432969 h 4775869"/>
              <a:gd name="connsiteX35" fmla="*/ 7504401 w 7675851"/>
              <a:gd name="connsiteY35" fmla="*/ 3266439 h 4775869"/>
              <a:gd name="connsiteX36" fmla="*/ 7675851 w 7675851"/>
              <a:gd name="connsiteY36" fmla="*/ 3437889 h 4775869"/>
              <a:gd name="connsiteX37" fmla="*/ 7504401 w 7675851"/>
              <a:gd name="connsiteY37" fmla="*/ 3609339 h 4775869"/>
              <a:gd name="connsiteX38" fmla="*/ 7332951 w 7675851"/>
              <a:gd name="connsiteY38" fmla="*/ 3437889 h 4775869"/>
              <a:gd name="connsiteX39" fmla="*/ 7504401 w 7675851"/>
              <a:gd name="connsiteY39" fmla="*/ 3266439 h 4775869"/>
              <a:gd name="connsiteX40" fmla="*/ 6261533 w 7675851"/>
              <a:gd name="connsiteY40" fmla="*/ 3266439 h 4775869"/>
              <a:gd name="connsiteX41" fmla="*/ 6432983 w 7675851"/>
              <a:gd name="connsiteY41" fmla="*/ 3437889 h 4775869"/>
              <a:gd name="connsiteX42" fmla="*/ 6261533 w 7675851"/>
              <a:gd name="connsiteY42" fmla="*/ 3609339 h 4775869"/>
              <a:gd name="connsiteX43" fmla="*/ 6090083 w 7675851"/>
              <a:gd name="connsiteY43" fmla="*/ 3437889 h 4775869"/>
              <a:gd name="connsiteX44" fmla="*/ 6261533 w 7675851"/>
              <a:gd name="connsiteY44" fmla="*/ 3266439 h 4775869"/>
              <a:gd name="connsiteX45" fmla="*/ 5052147 w 7675851"/>
              <a:gd name="connsiteY45" fmla="*/ 3266439 h 4775869"/>
              <a:gd name="connsiteX46" fmla="*/ 5223597 w 7675851"/>
              <a:gd name="connsiteY46" fmla="*/ 3437889 h 4775869"/>
              <a:gd name="connsiteX47" fmla="*/ 5052147 w 7675851"/>
              <a:gd name="connsiteY47" fmla="*/ 3609339 h 4775869"/>
              <a:gd name="connsiteX48" fmla="*/ 4880697 w 7675851"/>
              <a:gd name="connsiteY48" fmla="*/ 3437889 h 4775869"/>
              <a:gd name="connsiteX49" fmla="*/ 5052147 w 7675851"/>
              <a:gd name="connsiteY49" fmla="*/ 3266439 h 4775869"/>
              <a:gd name="connsiteX50" fmla="*/ 3866572 w 7675851"/>
              <a:gd name="connsiteY50" fmla="*/ 3266439 h 4775869"/>
              <a:gd name="connsiteX51" fmla="*/ 4038022 w 7675851"/>
              <a:gd name="connsiteY51" fmla="*/ 3437889 h 4775869"/>
              <a:gd name="connsiteX52" fmla="*/ 3866572 w 7675851"/>
              <a:gd name="connsiteY52" fmla="*/ 3609339 h 4775869"/>
              <a:gd name="connsiteX53" fmla="*/ 3695122 w 7675851"/>
              <a:gd name="connsiteY53" fmla="*/ 3437889 h 4775869"/>
              <a:gd name="connsiteX54" fmla="*/ 3866572 w 7675851"/>
              <a:gd name="connsiteY54" fmla="*/ 3266439 h 4775869"/>
              <a:gd name="connsiteX55" fmla="*/ 2623704 w 7675851"/>
              <a:gd name="connsiteY55" fmla="*/ 3266439 h 4775869"/>
              <a:gd name="connsiteX56" fmla="*/ 2795154 w 7675851"/>
              <a:gd name="connsiteY56" fmla="*/ 3437889 h 4775869"/>
              <a:gd name="connsiteX57" fmla="*/ 2623704 w 7675851"/>
              <a:gd name="connsiteY57" fmla="*/ 3609339 h 4775869"/>
              <a:gd name="connsiteX58" fmla="*/ 2452254 w 7675851"/>
              <a:gd name="connsiteY58" fmla="*/ 3437889 h 4775869"/>
              <a:gd name="connsiteX59" fmla="*/ 2623704 w 7675851"/>
              <a:gd name="connsiteY59" fmla="*/ 3266439 h 4775869"/>
              <a:gd name="connsiteX60" fmla="*/ 1414318 w 7675851"/>
              <a:gd name="connsiteY60" fmla="*/ 3266439 h 4775869"/>
              <a:gd name="connsiteX61" fmla="*/ 1585768 w 7675851"/>
              <a:gd name="connsiteY61" fmla="*/ 3437889 h 4775869"/>
              <a:gd name="connsiteX62" fmla="*/ 1414318 w 7675851"/>
              <a:gd name="connsiteY62" fmla="*/ 3609339 h 4775869"/>
              <a:gd name="connsiteX63" fmla="*/ 1242868 w 7675851"/>
              <a:gd name="connsiteY63" fmla="*/ 3437889 h 4775869"/>
              <a:gd name="connsiteX64" fmla="*/ 1414318 w 7675851"/>
              <a:gd name="connsiteY64" fmla="*/ 3266439 h 4775869"/>
              <a:gd name="connsiteX65" fmla="*/ 171450 w 7675851"/>
              <a:gd name="connsiteY65" fmla="*/ 3266439 h 4775869"/>
              <a:gd name="connsiteX66" fmla="*/ 342900 w 7675851"/>
              <a:gd name="connsiteY66" fmla="*/ 3437889 h 4775869"/>
              <a:gd name="connsiteX67" fmla="*/ 171450 w 7675851"/>
              <a:gd name="connsiteY67" fmla="*/ 3609339 h 4775869"/>
              <a:gd name="connsiteX68" fmla="*/ 0 w 7675851"/>
              <a:gd name="connsiteY68" fmla="*/ 3437889 h 4775869"/>
              <a:gd name="connsiteX69" fmla="*/ 171450 w 7675851"/>
              <a:gd name="connsiteY69" fmla="*/ 3266439 h 4775869"/>
              <a:gd name="connsiteX70" fmla="*/ 7504401 w 7675851"/>
              <a:gd name="connsiteY70" fmla="*/ 2184931 h 4775869"/>
              <a:gd name="connsiteX71" fmla="*/ 7675851 w 7675851"/>
              <a:gd name="connsiteY71" fmla="*/ 2356381 h 4775869"/>
              <a:gd name="connsiteX72" fmla="*/ 7504401 w 7675851"/>
              <a:gd name="connsiteY72" fmla="*/ 2527831 h 4775869"/>
              <a:gd name="connsiteX73" fmla="*/ 7332951 w 7675851"/>
              <a:gd name="connsiteY73" fmla="*/ 2356381 h 4775869"/>
              <a:gd name="connsiteX74" fmla="*/ 7504401 w 7675851"/>
              <a:gd name="connsiteY74" fmla="*/ 2184931 h 4775869"/>
              <a:gd name="connsiteX75" fmla="*/ 6261533 w 7675851"/>
              <a:gd name="connsiteY75" fmla="*/ 2184931 h 4775869"/>
              <a:gd name="connsiteX76" fmla="*/ 6432983 w 7675851"/>
              <a:gd name="connsiteY76" fmla="*/ 2356381 h 4775869"/>
              <a:gd name="connsiteX77" fmla="*/ 6261533 w 7675851"/>
              <a:gd name="connsiteY77" fmla="*/ 2527831 h 4775869"/>
              <a:gd name="connsiteX78" fmla="*/ 6090083 w 7675851"/>
              <a:gd name="connsiteY78" fmla="*/ 2356381 h 4775869"/>
              <a:gd name="connsiteX79" fmla="*/ 6261533 w 7675851"/>
              <a:gd name="connsiteY79" fmla="*/ 2184931 h 4775869"/>
              <a:gd name="connsiteX80" fmla="*/ 5052147 w 7675851"/>
              <a:gd name="connsiteY80" fmla="*/ 2184931 h 4775869"/>
              <a:gd name="connsiteX81" fmla="*/ 5223597 w 7675851"/>
              <a:gd name="connsiteY81" fmla="*/ 2356381 h 4775869"/>
              <a:gd name="connsiteX82" fmla="*/ 5052147 w 7675851"/>
              <a:gd name="connsiteY82" fmla="*/ 2527831 h 4775869"/>
              <a:gd name="connsiteX83" fmla="*/ 4880697 w 7675851"/>
              <a:gd name="connsiteY83" fmla="*/ 2356381 h 4775869"/>
              <a:gd name="connsiteX84" fmla="*/ 5052147 w 7675851"/>
              <a:gd name="connsiteY84" fmla="*/ 2184931 h 4775869"/>
              <a:gd name="connsiteX85" fmla="*/ 3866572 w 7675851"/>
              <a:gd name="connsiteY85" fmla="*/ 2184931 h 4775869"/>
              <a:gd name="connsiteX86" fmla="*/ 4038022 w 7675851"/>
              <a:gd name="connsiteY86" fmla="*/ 2356381 h 4775869"/>
              <a:gd name="connsiteX87" fmla="*/ 3866572 w 7675851"/>
              <a:gd name="connsiteY87" fmla="*/ 2527831 h 4775869"/>
              <a:gd name="connsiteX88" fmla="*/ 3695122 w 7675851"/>
              <a:gd name="connsiteY88" fmla="*/ 2356381 h 4775869"/>
              <a:gd name="connsiteX89" fmla="*/ 3866572 w 7675851"/>
              <a:gd name="connsiteY89" fmla="*/ 2184931 h 4775869"/>
              <a:gd name="connsiteX90" fmla="*/ 2623704 w 7675851"/>
              <a:gd name="connsiteY90" fmla="*/ 2184931 h 4775869"/>
              <a:gd name="connsiteX91" fmla="*/ 2795154 w 7675851"/>
              <a:gd name="connsiteY91" fmla="*/ 2356381 h 4775869"/>
              <a:gd name="connsiteX92" fmla="*/ 2623704 w 7675851"/>
              <a:gd name="connsiteY92" fmla="*/ 2527831 h 4775869"/>
              <a:gd name="connsiteX93" fmla="*/ 2452254 w 7675851"/>
              <a:gd name="connsiteY93" fmla="*/ 2356381 h 4775869"/>
              <a:gd name="connsiteX94" fmla="*/ 2623704 w 7675851"/>
              <a:gd name="connsiteY94" fmla="*/ 2184931 h 4775869"/>
              <a:gd name="connsiteX95" fmla="*/ 1414318 w 7675851"/>
              <a:gd name="connsiteY95" fmla="*/ 2184931 h 4775869"/>
              <a:gd name="connsiteX96" fmla="*/ 1585768 w 7675851"/>
              <a:gd name="connsiteY96" fmla="*/ 2356381 h 4775869"/>
              <a:gd name="connsiteX97" fmla="*/ 1414318 w 7675851"/>
              <a:gd name="connsiteY97" fmla="*/ 2527831 h 4775869"/>
              <a:gd name="connsiteX98" fmla="*/ 1242868 w 7675851"/>
              <a:gd name="connsiteY98" fmla="*/ 2356381 h 4775869"/>
              <a:gd name="connsiteX99" fmla="*/ 1414318 w 7675851"/>
              <a:gd name="connsiteY99" fmla="*/ 2184931 h 4775869"/>
              <a:gd name="connsiteX100" fmla="*/ 171450 w 7675851"/>
              <a:gd name="connsiteY100" fmla="*/ 2184931 h 4775869"/>
              <a:gd name="connsiteX101" fmla="*/ 342900 w 7675851"/>
              <a:gd name="connsiteY101" fmla="*/ 2356381 h 4775869"/>
              <a:gd name="connsiteX102" fmla="*/ 171450 w 7675851"/>
              <a:gd name="connsiteY102" fmla="*/ 2527831 h 4775869"/>
              <a:gd name="connsiteX103" fmla="*/ 0 w 7675851"/>
              <a:gd name="connsiteY103" fmla="*/ 2356381 h 4775869"/>
              <a:gd name="connsiteX104" fmla="*/ 171450 w 7675851"/>
              <a:gd name="connsiteY104" fmla="*/ 2184931 h 4775869"/>
              <a:gd name="connsiteX105" fmla="*/ 3866572 w 7675851"/>
              <a:gd name="connsiteY105" fmla="*/ 1081509 h 4775869"/>
              <a:gd name="connsiteX106" fmla="*/ 4038022 w 7675851"/>
              <a:gd name="connsiteY106" fmla="*/ 1252959 h 4775869"/>
              <a:gd name="connsiteX107" fmla="*/ 3866572 w 7675851"/>
              <a:gd name="connsiteY107" fmla="*/ 1424408 h 4775869"/>
              <a:gd name="connsiteX108" fmla="*/ 3695122 w 7675851"/>
              <a:gd name="connsiteY108" fmla="*/ 1252959 h 4775869"/>
              <a:gd name="connsiteX109" fmla="*/ 3866572 w 7675851"/>
              <a:gd name="connsiteY109" fmla="*/ 1081509 h 4775869"/>
              <a:gd name="connsiteX110" fmla="*/ 2623704 w 7675851"/>
              <a:gd name="connsiteY110" fmla="*/ 1081509 h 4775869"/>
              <a:gd name="connsiteX111" fmla="*/ 2795154 w 7675851"/>
              <a:gd name="connsiteY111" fmla="*/ 1252959 h 4775869"/>
              <a:gd name="connsiteX112" fmla="*/ 2623704 w 7675851"/>
              <a:gd name="connsiteY112" fmla="*/ 1424408 h 4775869"/>
              <a:gd name="connsiteX113" fmla="*/ 2452254 w 7675851"/>
              <a:gd name="connsiteY113" fmla="*/ 1252959 h 4775869"/>
              <a:gd name="connsiteX114" fmla="*/ 2623704 w 7675851"/>
              <a:gd name="connsiteY114" fmla="*/ 1081509 h 4775869"/>
              <a:gd name="connsiteX115" fmla="*/ 1414318 w 7675851"/>
              <a:gd name="connsiteY115" fmla="*/ 1081509 h 4775869"/>
              <a:gd name="connsiteX116" fmla="*/ 1585768 w 7675851"/>
              <a:gd name="connsiteY116" fmla="*/ 1252959 h 4775869"/>
              <a:gd name="connsiteX117" fmla="*/ 1414318 w 7675851"/>
              <a:gd name="connsiteY117" fmla="*/ 1424409 h 4775869"/>
              <a:gd name="connsiteX118" fmla="*/ 1242868 w 7675851"/>
              <a:gd name="connsiteY118" fmla="*/ 1252959 h 4775869"/>
              <a:gd name="connsiteX119" fmla="*/ 1414318 w 7675851"/>
              <a:gd name="connsiteY119" fmla="*/ 1081509 h 4775869"/>
              <a:gd name="connsiteX120" fmla="*/ 171450 w 7675851"/>
              <a:gd name="connsiteY120" fmla="*/ 1081509 h 4775869"/>
              <a:gd name="connsiteX121" fmla="*/ 342900 w 7675851"/>
              <a:gd name="connsiteY121" fmla="*/ 1252959 h 4775869"/>
              <a:gd name="connsiteX122" fmla="*/ 171450 w 7675851"/>
              <a:gd name="connsiteY122" fmla="*/ 1424409 h 4775869"/>
              <a:gd name="connsiteX123" fmla="*/ 0 w 7675851"/>
              <a:gd name="connsiteY123" fmla="*/ 1252959 h 4775869"/>
              <a:gd name="connsiteX124" fmla="*/ 171450 w 7675851"/>
              <a:gd name="connsiteY124" fmla="*/ 1081509 h 4775869"/>
              <a:gd name="connsiteX125" fmla="*/ 5052147 w 7675851"/>
              <a:gd name="connsiteY125" fmla="*/ 1081508 h 4775869"/>
              <a:gd name="connsiteX126" fmla="*/ 5223597 w 7675851"/>
              <a:gd name="connsiteY126" fmla="*/ 1252958 h 4775869"/>
              <a:gd name="connsiteX127" fmla="*/ 5052147 w 7675851"/>
              <a:gd name="connsiteY127" fmla="*/ 1424408 h 4775869"/>
              <a:gd name="connsiteX128" fmla="*/ 4880697 w 7675851"/>
              <a:gd name="connsiteY128" fmla="*/ 1252958 h 4775869"/>
              <a:gd name="connsiteX129" fmla="*/ 5052147 w 7675851"/>
              <a:gd name="connsiteY129" fmla="*/ 1081508 h 4775869"/>
              <a:gd name="connsiteX130" fmla="*/ 7504401 w 7675851"/>
              <a:gd name="connsiteY130" fmla="*/ 1081508 h 4775869"/>
              <a:gd name="connsiteX131" fmla="*/ 7675851 w 7675851"/>
              <a:gd name="connsiteY131" fmla="*/ 1252958 h 4775869"/>
              <a:gd name="connsiteX132" fmla="*/ 7504401 w 7675851"/>
              <a:gd name="connsiteY132" fmla="*/ 1424408 h 4775869"/>
              <a:gd name="connsiteX133" fmla="*/ 7332951 w 7675851"/>
              <a:gd name="connsiteY133" fmla="*/ 1252958 h 4775869"/>
              <a:gd name="connsiteX134" fmla="*/ 7504401 w 7675851"/>
              <a:gd name="connsiteY134" fmla="*/ 1081508 h 4775869"/>
              <a:gd name="connsiteX135" fmla="*/ 6261533 w 7675851"/>
              <a:gd name="connsiteY135" fmla="*/ 1081508 h 4775869"/>
              <a:gd name="connsiteX136" fmla="*/ 6432983 w 7675851"/>
              <a:gd name="connsiteY136" fmla="*/ 1252958 h 4775869"/>
              <a:gd name="connsiteX137" fmla="*/ 6261533 w 7675851"/>
              <a:gd name="connsiteY137" fmla="*/ 1424408 h 4775869"/>
              <a:gd name="connsiteX138" fmla="*/ 6090083 w 7675851"/>
              <a:gd name="connsiteY138" fmla="*/ 1252958 h 4775869"/>
              <a:gd name="connsiteX139" fmla="*/ 6261533 w 7675851"/>
              <a:gd name="connsiteY139" fmla="*/ 1081508 h 4775869"/>
              <a:gd name="connsiteX140" fmla="*/ 171450 w 7675851"/>
              <a:gd name="connsiteY140" fmla="*/ 0 h 4775869"/>
              <a:gd name="connsiteX141" fmla="*/ 342900 w 7675851"/>
              <a:gd name="connsiteY141" fmla="*/ 171450 h 4775869"/>
              <a:gd name="connsiteX142" fmla="*/ 171450 w 7675851"/>
              <a:gd name="connsiteY142" fmla="*/ 342901 h 4775869"/>
              <a:gd name="connsiteX143" fmla="*/ 0 w 7675851"/>
              <a:gd name="connsiteY143" fmla="*/ 171450 h 4775869"/>
              <a:gd name="connsiteX144" fmla="*/ 171450 w 7675851"/>
              <a:gd name="connsiteY144" fmla="*/ 0 h 4775869"/>
              <a:gd name="connsiteX145" fmla="*/ 2623704 w 7675851"/>
              <a:gd name="connsiteY145" fmla="*/ 0 h 4775869"/>
              <a:gd name="connsiteX146" fmla="*/ 2795154 w 7675851"/>
              <a:gd name="connsiteY146" fmla="*/ 171450 h 4775869"/>
              <a:gd name="connsiteX147" fmla="*/ 2623704 w 7675851"/>
              <a:gd name="connsiteY147" fmla="*/ 342901 h 4775869"/>
              <a:gd name="connsiteX148" fmla="*/ 2452254 w 7675851"/>
              <a:gd name="connsiteY148" fmla="*/ 171450 h 4775869"/>
              <a:gd name="connsiteX149" fmla="*/ 2623704 w 7675851"/>
              <a:gd name="connsiteY149" fmla="*/ 0 h 4775869"/>
              <a:gd name="connsiteX150" fmla="*/ 1414318 w 7675851"/>
              <a:gd name="connsiteY150" fmla="*/ 0 h 4775869"/>
              <a:gd name="connsiteX151" fmla="*/ 1585768 w 7675851"/>
              <a:gd name="connsiteY151" fmla="*/ 171450 h 4775869"/>
              <a:gd name="connsiteX152" fmla="*/ 1414318 w 7675851"/>
              <a:gd name="connsiteY152" fmla="*/ 342901 h 4775869"/>
              <a:gd name="connsiteX153" fmla="*/ 1242868 w 7675851"/>
              <a:gd name="connsiteY153" fmla="*/ 171450 h 4775869"/>
              <a:gd name="connsiteX154" fmla="*/ 1414318 w 7675851"/>
              <a:gd name="connsiteY154" fmla="*/ 0 h 4775869"/>
              <a:gd name="connsiteX155" fmla="*/ 3866572 w 7675851"/>
              <a:gd name="connsiteY155" fmla="*/ 0 h 4775869"/>
              <a:gd name="connsiteX156" fmla="*/ 4038022 w 7675851"/>
              <a:gd name="connsiteY156" fmla="*/ 171450 h 4775869"/>
              <a:gd name="connsiteX157" fmla="*/ 3866572 w 7675851"/>
              <a:gd name="connsiteY157" fmla="*/ 342901 h 4775869"/>
              <a:gd name="connsiteX158" fmla="*/ 3695122 w 7675851"/>
              <a:gd name="connsiteY158" fmla="*/ 171450 h 4775869"/>
              <a:gd name="connsiteX159" fmla="*/ 3866572 w 7675851"/>
              <a:gd name="connsiteY159" fmla="*/ 0 h 4775869"/>
              <a:gd name="connsiteX160" fmla="*/ 5052147 w 7675851"/>
              <a:gd name="connsiteY160" fmla="*/ 0 h 4775869"/>
              <a:gd name="connsiteX161" fmla="*/ 5223597 w 7675851"/>
              <a:gd name="connsiteY161" fmla="*/ 171450 h 4775869"/>
              <a:gd name="connsiteX162" fmla="*/ 5052147 w 7675851"/>
              <a:gd name="connsiteY162" fmla="*/ 342901 h 4775869"/>
              <a:gd name="connsiteX163" fmla="*/ 4880697 w 7675851"/>
              <a:gd name="connsiteY163" fmla="*/ 171450 h 4775869"/>
              <a:gd name="connsiteX164" fmla="*/ 5052147 w 7675851"/>
              <a:gd name="connsiteY164" fmla="*/ 0 h 4775869"/>
              <a:gd name="connsiteX165" fmla="*/ 6261533 w 7675851"/>
              <a:gd name="connsiteY165" fmla="*/ 0 h 4775869"/>
              <a:gd name="connsiteX166" fmla="*/ 6432983 w 7675851"/>
              <a:gd name="connsiteY166" fmla="*/ 171450 h 4775869"/>
              <a:gd name="connsiteX167" fmla="*/ 6261533 w 7675851"/>
              <a:gd name="connsiteY167" fmla="*/ 342901 h 4775869"/>
              <a:gd name="connsiteX168" fmla="*/ 6090083 w 7675851"/>
              <a:gd name="connsiteY168" fmla="*/ 171450 h 4775869"/>
              <a:gd name="connsiteX169" fmla="*/ 6261533 w 7675851"/>
              <a:gd name="connsiteY169" fmla="*/ 0 h 4775869"/>
              <a:gd name="connsiteX170" fmla="*/ 7504401 w 7675851"/>
              <a:gd name="connsiteY170" fmla="*/ 0 h 4775869"/>
              <a:gd name="connsiteX171" fmla="*/ 7675851 w 7675851"/>
              <a:gd name="connsiteY171" fmla="*/ 171450 h 4775869"/>
              <a:gd name="connsiteX172" fmla="*/ 7504401 w 7675851"/>
              <a:gd name="connsiteY172" fmla="*/ 342900 h 4775869"/>
              <a:gd name="connsiteX173" fmla="*/ 7332951 w 7675851"/>
              <a:gd name="connsiteY173" fmla="*/ 171450 h 4775869"/>
              <a:gd name="connsiteX174" fmla="*/ 7504401 w 7675851"/>
              <a:gd name="connsiteY174" fmla="*/ 0 h 4775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7675851" h="4775869">
                <a:moveTo>
                  <a:pt x="7504401" y="4432969"/>
                </a:moveTo>
                <a:cubicBezTo>
                  <a:pt x="7599090" y="4432969"/>
                  <a:pt x="7675851" y="4509730"/>
                  <a:pt x="7675851" y="4604419"/>
                </a:cubicBezTo>
                <a:cubicBezTo>
                  <a:pt x="7675851" y="4699108"/>
                  <a:pt x="7599090" y="4775869"/>
                  <a:pt x="7504401" y="4775869"/>
                </a:cubicBezTo>
                <a:cubicBezTo>
                  <a:pt x="7409712" y="4775869"/>
                  <a:pt x="7332951" y="4699108"/>
                  <a:pt x="7332951" y="4604419"/>
                </a:cubicBezTo>
                <a:cubicBezTo>
                  <a:pt x="7332951" y="4509730"/>
                  <a:pt x="7409712" y="4432969"/>
                  <a:pt x="7504401" y="4432969"/>
                </a:cubicBezTo>
                <a:close/>
                <a:moveTo>
                  <a:pt x="6261533" y="4432969"/>
                </a:moveTo>
                <a:cubicBezTo>
                  <a:pt x="6356222" y="4432969"/>
                  <a:pt x="6432983" y="4509730"/>
                  <a:pt x="6432983" y="4604419"/>
                </a:cubicBezTo>
                <a:cubicBezTo>
                  <a:pt x="6432983" y="4699108"/>
                  <a:pt x="6356222" y="4775869"/>
                  <a:pt x="6261533" y="4775869"/>
                </a:cubicBezTo>
                <a:cubicBezTo>
                  <a:pt x="6166844" y="4775869"/>
                  <a:pt x="6090083" y="4699108"/>
                  <a:pt x="6090083" y="4604419"/>
                </a:cubicBezTo>
                <a:cubicBezTo>
                  <a:pt x="6090083" y="4509730"/>
                  <a:pt x="6166844" y="4432969"/>
                  <a:pt x="6261533" y="4432969"/>
                </a:cubicBezTo>
                <a:close/>
                <a:moveTo>
                  <a:pt x="5052147" y="4432969"/>
                </a:moveTo>
                <a:cubicBezTo>
                  <a:pt x="5146836" y="4432969"/>
                  <a:pt x="5223597" y="4509730"/>
                  <a:pt x="5223597" y="4604419"/>
                </a:cubicBezTo>
                <a:cubicBezTo>
                  <a:pt x="5223597" y="4699108"/>
                  <a:pt x="5146836" y="4775869"/>
                  <a:pt x="5052147" y="4775869"/>
                </a:cubicBezTo>
                <a:cubicBezTo>
                  <a:pt x="4957458" y="4775869"/>
                  <a:pt x="4880697" y="4699108"/>
                  <a:pt x="4880697" y="4604419"/>
                </a:cubicBezTo>
                <a:cubicBezTo>
                  <a:pt x="4880697" y="4509730"/>
                  <a:pt x="4957458" y="4432969"/>
                  <a:pt x="5052147" y="4432969"/>
                </a:cubicBezTo>
                <a:close/>
                <a:moveTo>
                  <a:pt x="3866572" y="4432969"/>
                </a:moveTo>
                <a:cubicBezTo>
                  <a:pt x="3961261" y="4432969"/>
                  <a:pt x="4038022" y="4509730"/>
                  <a:pt x="4038022" y="4604419"/>
                </a:cubicBezTo>
                <a:cubicBezTo>
                  <a:pt x="4038022" y="4699108"/>
                  <a:pt x="3961261" y="4775869"/>
                  <a:pt x="3866572" y="4775869"/>
                </a:cubicBezTo>
                <a:cubicBezTo>
                  <a:pt x="3771883" y="4775869"/>
                  <a:pt x="3695122" y="4699108"/>
                  <a:pt x="3695122" y="4604419"/>
                </a:cubicBezTo>
                <a:cubicBezTo>
                  <a:pt x="3695122" y="4509730"/>
                  <a:pt x="3771883" y="4432969"/>
                  <a:pt x="3866572" y="4432969"/>
                </a:cubicBezTo>
                <a:close/>
                <a:moveTo>
                  <a:pt x="2623704" y="4432969"/>
                </a:moveTo>
                <a:cubicBezTo>
                  <a:pt x="2718393" y="4432969"/>
                  <a:pt x="2795154" y="4509730"/>
                  <a:pt x="2795154" y="4604419"/>
                </a:cubicBezTo>
                <a:cubicBezTo>
                  <a:pt x="2795154" y="4699108"/>
                  <a:pt x="2718393" y="4775869"/>
                  <a:pt x="2623704" y="4775869"/>
                </a:cubicBezTo>
                <a:cubicBezTo>
                  <a:pt x="2529015" y="4775869"/>
                  <a:pt x="2452254" y="4699108"/>
                  <a:pt x="2452254" y="4604419"/>
                </a:cubicBezTo>
                <a:cubicBezTo>
                  <a:pt x="2452254" y="4509730"/>
                  <a:pt x="2529015" y="4432969"/>
                  <a:pt x="2623704" y="4432969"/>
                </a:cubicBezTo>
                <a:close/>
                <a:moveTo>
                  <a:pt x="1414318" y="4432969"/>
                </a:moveTo>
                <a:cubicBezTo>
                  <a:pt x="1509007" y="4432969"/>
                  <a:pt x="1585768" y="4509730"/>
                  <a:pt x="1585768" y="4604419"/>
                </a:cubicBezTo>
                <a:cubicBezTo>
                  <a:pt x="1585768" y="4699108"/>
                  <a:pt x="1509007" y="4775869"/>
                  <a:pt x="1414318" y="4775869"/>
                </a:cubicBezTo>
                <a:cubicBezTo>
                  <a:pt x="1319629" y="4775869"/>
                  <a:pt x="1242868" y="4699108"/>
                  <a:pt x="1242868" y="4604419"/>
                </a:cubicBezTo>
                <a:cubicBezTo>
                  <a:pt x="1242868" y="4509730"/>
                  <a:pt x="1319629" y="4432969"/>
                  <a:pt x="1414318" y="4432969"/>
                </a:cubicBezTo>
                <a:close/>
                <a:moveTo>
                  <a:pt x="171450" y="4432969"/>
                </a:moveTo>
                <a:cubicBezTo>
                  <a:pt x="266139" y="4432969"/>
                  <a:pt x="342900" y="4509730"/>
                  <a:pt x="342900" y="4604419"/>
                </a:cubicBezTo>
                <a:cubicBezTo>
                  <a:pt x="342900" y="4699108"/>
                  <a:pt x="266139" y="4775869"/>
                  <a:pt x="171450" y="4775869"/>
                </a:cubicBezTo>
                <a:cubicBezTo>
                  <a:pt x="76761" y="4775869"/>
                  <a:pt x="0" y="4699108"/>
                  <a:pt x="0" y="4604419"/>
                </a:cubicBezTo>
                <a:cubicBezTo>
                  <a:pt x="0" y="4509730"/>
                  <a:pt x="76761" y="4432969"/>
                  <a:pt x="171450" y="4432969"/>
                </a:cubicBezTo>
                <a:close/>
                <a:moveTo>
                  <a:pt x="7504401" y="3266439"/>
                </a:moveTo>
                <a:cubicBezTo>
                  <a:pt x="7599090" y="3266439"/>
                  <a:pt x="7675851" y="3343200"/>
                  <a:pt x="7675851" y="3437889"/>
                </a:cubicBezTo>
                <a:cubicBezTo>
                  <a:pt x="7675851" y="3532578"/>
                  <a:pt x="7599090" y="3609339"/>
                  <a:pt x="7504401" y="3609339"/>
                </a:cubicBezTo>
                <a:cubicBezTo>
                  <a:pt x="7409712" y="3609339"/>
                  <a:pt x="7332951" y="3532578"/>
                  <a:pt x="7332951" y="3437889"/>
                </a:cubicBezTo>
                <a:cubicBezTo>
                  <a:pt x="7332951" y="3343200"/>
                  <a:pt x="7409712" y="3266439"/>
                  <a:pt x="7504401" y="3266439"/>
                </a:cubicBezTo>
                <a:close/>
                <a:moveTo>
                  <a:pt x="6261533" y="3266439"/>
                </a:moveTo>
                <a:cubicBezTo>
                  <a:pt x="6356222" y="3266439"/>
                  <a:pt x="6432983" y="3343200"/>
                  <a:pt x="6432983" y="3437889"/>
                </a:cubicBezTo>
                <a:cubicBezTo>
                  <a:pt x="6432983" y="3532578"/>
                  <a:pt x="6356222" y="3609339"/>
                  <a:pt x="6261533" y="3609339"/>
                </a:cubicBezTo>
                <a:cubicBezTo>
                  <a:pt x="6166844" y="3609339"/>
                  <a:pt x="6090083" y="3532578"/>
                  <a:pt x="6090083" y="3437889"/>
                </a:cubicBezTo>
                <a:cubicBezTo>
                  <a:pt x="6090083" y="3343200"/>
                  <a:pt x="6166844" y="3266439"/>
                  <a:pt x="6261533" y="3266439"/>
                </a:cubicBezTo>
                <a:close/>
                <a:moveTo>
                  <a:pt x="5052147" y="3266439"/>
                </a:moveTo>
                <a:cubicBezTo>
                  <a:pt x="5146836" y="3266439"/>
                  <a:pt x="5223597" y="3343200"/>
                  <a:pt x="5223597" y="3437889"/>
                </a:cubicBezTo>
                <a:cubicBezTo>
                  <a:pt x="5223597" y="3532578"/>
                  <a:pt x="5146836" y="3609339"/>
                  <a:pt x="5052147" y="3609339"/>
                </a:cubicBezTo>
                <a:cubicBezTo>
                  <a:pt x="4957458" y="3609339"/>
                  <a:pt x="4880697" y="3532578"/>
                  <a:pt x="4880697" y="3437889"/>
                </a:cubicBezTo>
                <a:cubicBezTo>
                  <a:pt x="4880697" y="3343200"/>
                  <a:pt x="4957458" y="3266439"/>
                  <a:pt x="5052147" y="3266439"/>
                </a:cubicBezTo>
                <a:close/>
                <a:moveTo>
                  <a:pt x="3866572" y="3266439"/>
                </a:moveTo>
                <a:cubicBezTo>
                  <a:pt x="3961261" y="3266439"/>
                  <a:pt x="4038022" y="3343200"/>
                  <a:pt x="4038022" y="3437889"/>
                </a:cubicBezTo>
                <a:cubicBezTo>
                  <a:pt x="4038022" y="3532578"/>
                  <a:pt x="3961261" y="3609339"/>
                  <a:pt x="3866572" y="3609339"/>
                </a:cubicBezTo>
                <a:cubicBezTo>
                  <a:pt x="3771883" y="3609339"/>
                  <a:pt x="3695122" y="3532578"/>
                  <a:pt x="3695122" y="3437889"/>
                </a:cubicBezTo>
                <a:cubicBezTo>
                  <a:pt x="3695122" y="3343200"/>
                  <a:pt x="3771883" y="3266439"/>
                  <a:pt x="3866572" y="3266439"/>
                </a:cubicBezTo>
                <a:close/>
                <a:moveTo>
                  <a:pt x="2623704" y="3266439"/>
                </a:moveTo>
                <a:cubicBezTo>
                  <a:pt x="2718393" y="3266439"/>
                  <a:pt x="2795154" y="3343200"/>
                  <a:pt x="2795154" y="3437889"/>
                </a:cubicBezTo>
                <a:cubicBezTo>
                  <a:pt x="2795154" y="3532578"/>
                  <a:pt x="2718393" y="3609339"/>
                  <a:pt x="2623704" y="3609339"/>
                </a:cubicBezTo>
                <a:cubicBezTo>
                  <a:pt x="2529015" y="3609339"/>
                  <a:pt x="2452254" y="3532578"/>
                  <a:pt x="2452254" y="3437889"/>
                </a:cubicBezTo>
                <a:cubicBezTo>
                  <a:pt x="2452254" y="3343200"/>
                  <a:pt x="2529015" y="3266439"/>
                  <a:pt x="2623704" y="3266439"/>
                </a:cubicBezTo>
                <a:close/>
                <a:moveTo>
                  <a:pt x="1414318" y="3266439"/>
                </a:moveTo>
                <a:cubicBezTo>
                  <a:pt x="1509007" y="3266439"/>
                  <a:pt x="1585768" y="3343200"/>
                  <a:pt x="1585768" y="3437889"/>
                </a:cubicBezTo>
                <a:cubicBezTo>
                  <a:pt x="1585768" y="3532578"/>
                  <a:pt x="1509007" y="3609339"/>
                  <a:pt x="1414318" y="3609339"/>
                </a:cubicBezTo>
                <a:cubicBezTo>
                  <a:pt x="1319629" y="3609339"/>
                  <a:pt x="1242868" y="3532578"/>
                  <a:pt x="1242868" y="3437889"/>
                </a:cubicBezTo>
                <a:cubicBezTo>
                  <a:pt x="1242868" y="3343200"/>
                  <a:pt x="1319629" y="3266439"/>
                  <a:pt x="1414318" y="3266439"/>
                </a:cubicBezTo>
                <a:close/>
                <a:moveTo>
                  <a:pt x="171450" y="3266439"/>
                </a:moveTo>
                <a:cubicBezTo>
                  <a:pt x="266139" y="3266439"/>
                  <a:pt x="342900" y="3343200"/>
                  <a:pt x="342900" y="3437889"/>
                </a:cubicBezTo>
                <a:cubicBezTo>
                  <a:pt x="342900" y="3532578"/>
                  <a:pt x="266139" y="3609339"/>
                  <a:pt x="171450" y="3609339"/>
                </a:cubicBezTo>
                <a:cubicBezTo>
                  <a:pt x="76761" y="3609339"/>
                  <a:pt x="0" y="3532578"/>
                  <a:pt x="0" y="3437889"/>
                </a:cubicBezTo>
                <a:cubicBezTo>
                  <a:pt x="0" y="3343200"/>
                  <a:pt x="76761" y="3266439"/>
                  <a:pt x="171450" y="3266439"/>
                </a:cubicBezTo>
                <a:close/>
                <a:moveTo>
                  <a:pt x="7504401" y="2184931"/>
                </a:moveTo>
                <a:cubicBezTo>
                  <a:pt x="7599090" y="2184931"/>
                  <a:pt x="7675851" y="2261692"/>
                  <a:pt x="7675851" y="2356381"/>
                </a:cubicBezTo>
                <a:cubicBezTo>
                  <a:pt x="7675851" y="2451070"/>
                  <a:pt x="7599090" y="2527831"/>
                  <a:pt x="7504401" y="2527831"/>
                </a:cubicBezTo>
                <a:cubicBezTo>
                  <a:pt x="7409712" y="2527831"/>
                  <a:pt x="7332951" y="2451070"/>
                  <a:pt x="7332951" y="2356381"/>
                </a:cubicBezTo>
                <a:cubicBezTo>
                  <a:pt x="7332951" y="2261692"/>
                  <a:pt x="7409712" y="2184931"/>
                  <a:pt x="7504401" y="2184931"/>
                </a:cubicBezTo>
                <a:close/>
                <a:moveTo>
                  <a:pt x="6261533" y="2184931"/>
                </a:moveTo>
                <a:cubicBezTo>
                  <a:pt x="6356222" y="2184931"/>
                  <a:pt x="6432983" y="2261692"/>
                  <a:pt x="6432983" y="2356381"/>
                </a:cubicBezTo>
                <a:cubicBezTo>
                  <a:pt x="6432983" y="2451070"/>
                  <a:pt x="6356222" y="2527831"/>
                  <a:pt x="6261533" y="2527831"/>
                </a:cubicBezTo>
                <a:cubicBezTo>
                  <a:pt x="6166844" y="2527831"/>
                  <a:pt x="6090083" y="2451070"/>
                  <a:pt x="6090083" y="2356381"/>
                </a:cubicBezTo>
                <a:cubicBezTo>
                  <a:pt x="6090083" y="2261692"/>
                  <a:pt x="6166844" y="2184931"/>
                  <a:pt x="6261533" y="2184931"/>
                </a:cubicBezTo>
                <a:close/>
                <a:moveTo>
                  <a:pt x="5052147" y="2184931"/>
                </a:moveTo>
                <a:cubicBezTo>
                  <a:pt x="5146836" y="2184931"/>
                  <a:pt x="5223597" y="2261692"/>
                  <a:pt x="5223597" y="2356381"/>
                </a:cubicBezTo>
                <a:cubicBezTo>
                  <a:pt x="5223597" y="2451070"/>
                  <a:pt x="5146836" y="2527831"/>
                  <a:pt x="5052147" y="2527831"/>
                </a:cubicBezTo>
                <a:cubicBezTo>
                  <a:pt x="4957458" y="2527831"/>
                  <a:pt x="4880697" y="2451070"/>
                  <a:pt x="4880697" y="2356381"/>
                </a:cubicBezTo>
                <a:cubicBezTo>
                  <a:pt x="4880697" y="2261692"/>
                  <a:pt x="4957458" y="2184931"/>
                  <a:pt x="5052147" y="2184931"/>
                </a:cubicBezTo>
                <a:close/>
                <a:moveTo>
                  <a:pt x="3866572" y="2184931"/>
                </a:moveTo>
                <a:cubicBezTo>
                  <a:pt x="3961261" y="2184931"/>
                  <a:pt x="4038022" y="2261692"/>
                  <a:pt x="4038022" y="2356381"/>
                </a:cubicBezTo>
                <a:cubicBezTo>
                  <a:pt x="4038022" y="2451070"/>
                  <a:pt x="3961261" y="2527831"/>
                  <a:pt x="3866572" y="2527831"/>
                </a:cubicBezTo>
                <a:cubicBezTo>
                  <a:pt x="3771883" y="2527831"/>
                  <a:pt x="3695122" y="2451070"/>
                  <a:pt x="3695122" y="2356381"/>
                </a:cubicBezTo>
                <a:cubicBezTo>
                  <a:pt x="3695122" y="2261692"/>
                  <a:pt x="3771883" y="2184931"/>
                  <a:pt x="3866572" y="2184931"/>
                </a:cubicBezTo>
                <a:close/>
                <a:moveTo>
                  <a:pt x="2623704" y="2184931"/>
                </a:moveTo>
                <a:cubicBezTo>
                  <a:pt x="2718393" y="2184931"/>
                  <a:pt x="2795154" y="2261692"/>
                  <a:pt x="2795154" y="2356381"/>
                </a:cubicBezTo>
                <a:cubicBezTo>
                  <a:pt x="2795154" y="2451070"/>
                  <a:pt x="2718393" y="2527831"/>
                  <a:pt x="2623704" y="2527831"/>
                </a:cubicBezTo>
                <a:cubicBezTo>
                  <a:pt x="2529015" y="2527831"/>
                  <a:pt x="2452254" y="2451070"/>
                  <a:pt x="2452254" y="2356381"/>
                </a:cubicBezTo>
                <a:cubicBezTo>
                  <a:pt x="2452254" y="2261692"/>
                  <a:pt x="2529015" y="2184931"/>
                  <a:pt x="2623704" y="2184931"/>
                </a:cubicBezTo>
                <a:close/>
                <a:moveTo>
                  <a:pt x="1414318" y="2184931"/>
                </a:moveTo>
                <a:cubicBezTo>
                  <a:pt x="1509007" y="2184931"/>
                  <a:pt x="1585768" y="2261692"/>
                  <a:pt x="1585768" y="2356381"/>
                </a:cubicBezTo>
                <a:cubicBezTo>
                  <a:pt x="1585768" y="2451070"/>
                  <a:pt x="1509007" y="2527831"/>
                  <a:pt x="1414318" y="2527831"/>
                </a:cubicBezTo>
                <a:cubicBezTo>
                  <a:pt x="1319629" y="2527831"/>
                  <a:pt x="1242868" y="2451070"/>
                  <a:pt x="1242868" y="2356381"/>
                </a:cubicBezTo>
                <a:cubicBezTo>
                  <a:pt x="1242868" y="2261692"/>
                  <a:pt x="1319629" y="2184931"/>
                  <a:pt x="1414318" y="2184931"/>
                </a:cubicBezTo>
                <a:close/>
                <a:moveTo>
                  <a:pt x="171450" y="2184931"/>
                </a:moveTo>
                <a:cubicBezTo>
                  <a:pt x="266139" y="2184931"/>
                  <a:pt x="342900" y="2261692"/>
                  <a:pt x="342900" y="2356381"/>
                </a:cubicBezTo>
                <a:cubicBezTo>
                  <a:pt x="342900" y="2451070"/>
                  <a:pt x="266139" y="2527831"/>
                  <a:pt x="171450" y="2527831"/>
                </a:cubicBezTo>
                <a:cubicBezTo>
                  <a:pt x="76761" y="2527831"/>
                  <a:pt x="0" y="2451070"/>
                  <a:pt x="0" y="2356381"/>
                </a:cubicBezTo>
                <a:cubicBezTo>
                  <a:pt x="0" y="2261692"/>
                  <a:pt x="76761" y="2184931"/>
                  <a:pt x="171450" y="2184931"/>
                </a:cubicBezTo>
                <a:close/>
                <a:moveTo>
                  <a:pt x="3866572" y="1081509"/>
                </a:moveTo>
                <a:cubicBezTo>
                  <a:pt x="3961261" y="1081509"/>
                  <a:pt x="4038022" y="1158269"/>
                  <a:pt x="4038022" y="1252959"/>
                </a:cubicBezTo>
                <a:cubicBezTo>
                  <a:pt x="4038022" y="1347647"/>
                  <a:pt x="3961261" y="1424408"/>
                  <a:pt x="3866572" y="1424408"/>
                </a:cubicBezTo>
                <a:cubicBezTo>
                  <a:pt x="3771883" y="1424408"/>
                  <a:pt x="3695122" y="1347647"/>
                  <a:pt x="3695122" y="1252959"/>
                </a:cubicBezTo>
                <a:cubicBezTo>
                  <a:pt x="3695122" y="1158269"/>
                  <a:pt x="3771883" y="1081509"/>
                  <a:pt x="3866572" y="1081509"/>
                </a:cubicBezTo>
                <a:close/>
                <a:moveTo>
                  <a:pt x="2623704" y="1081509"/>
                </a:moveTo>
                <a:cubicBezTo>
                  <a:pt x="2718393" y="1081509"/>
                  <a:pt x="2795154" y="1158269"/>
                  <a:pt x="2795154" y="1252959"/>
                </a:cubicBezTo>
                <a:cubicBezTo>
                  <a:pt x="2795154" y="1347647"/>
                  <a:pt x="2718393" y="1424408"/>
                  <a:pt x="2623704" y="1424408"/>
                </a:cubicBezTo>
                <a:cubicBezTo>
                  <a:pt x="2529015" y="1424408"/>
                  <a:pt x="2452254" y="1347647"/>
                  <a:pt x="2452254" y="1252959"/>
                </a:cubicBezTo>
                <a:cubicBezTo>
                  <a:pt x="2452254" y="1158269"/>
                  <a:pt x="2529015" y="1081509"/>
                  <a:pt x="2623704" y="1081509"/>
                </a:cubicBezTo>
                <a:close/>
                <a:moveTo>
                  <a:pt x="1414318" y="1081509"/>
                </a:moveTo>
                <a:cubicBezTo>
                  <a:pt x="1509007" y="1081509"/>
                  <a:pt x="1585768" y="1158270"/>
                  <a:pt x="1585768" y="1252959"/>
                </a:cubicBezTo>
                <a:cubicBezTo>
                  <a:pt x="1585768" y="1347648"/>
                  <a:pt x="1509007" y="1424409"/>
                  <a:pt x="1414318" y="1424409"/>
                </a:cubicBezTo>
                <a:cubicBezTo>
                  <a:pt x="1319629" y="1424409"/>
                  <a:pt x="1242868" y="1347648"/>
                  <a:pt x="1242868" y="1252959"/>
                </a:cubicBezTo>
                <a:cubicBezTo>
                  <a:pt x="1242868" y="1158270"/>
                  <a:pt x="1319629" y="1081509"/>
                  <a:pt x="1414318" y="1081509"/>
                </a:cubicBezTo>
                <a:close/>
                <a:moveTo>
                  <a:pt x="171450" y="1081509"/>
                </a:moveTo>
                <a:cubicBezTo>
                  <a:pt x="266139" y="1081509"/>
                  <a:pt x="342900" y="1158270"/>
                  <a:pt x="342900" y="1252959"/>
                </a:cubicBezTo>
                <a:cubicBezTo>
                  <a:pt x="342900" y="1347648"/>
                  <a:pt x="266139" y="1424409"/>
                  <a:pt x="171450" y="1424409"/>
                </a:cubicBezTo>
                <a:cubicBezTo>
                  <a:pt x="76761" y="1424409"/>
                  <a:pt x="0" y="1347648"/>
                  <a:pt x="0" y="1252959"/>
                </a:cubicBezTo>
                <a:cubicBezTo>
                  <a:pt x="0" y="1158270"/>
                  <a:pt x="76761" y="1081509"/>
                  <a:pt x="171450" y="1081509"/>
                </a:cubicBezTo>
                <a:close/>
                <a:moveTo>
                  <a:pt x="5052147" y="1081508"/>
                </a:moveTo>
                <a:cubicBezTo>
                  <a:pt x="5146836" y="1081508"/>
                  <a:pt x="5223597" y="1158269"/>
                  <a:pt x="5223597" y="1252958"/>
                </a:cubicBezTo>
                <a:cubicBezTo>
                  <a:pt x="5223597" y="1347647"/>
                  <a:pt x="5146836" y="1424408"/>
                  <a:pt x="5052147" y="1424408"/>
                </a:cubicBezTo>
                <a:cubicBezTo>
                  <a:pt x="4957458" y="1424408"/>
                  <a:pt x="4880697" y="1347647"/>
                  <a:pt x="4880697" y="1252958"/>
                </a:cubicBezTo>
                <a:cubicBezTo>
                  <a:pt x="4880697" y="1158269"/>
                  <a:pt x="4957458" y="1081508"/>
                  <a:pt x="5052147" y="1081508"/>
                </a:cubicBezTo>
                <a:close/>
                <a:moveTo>
                  <a:pt x="7504401" y="1081508"/>
                </a:moveTo>
                <a:cubicBezTo>
                  <a:pt x="7599090" y="1081508"/>
                  <a:pt x="7675851" y="1158269"/>
                  <a:pt x="7675851" y="1252958"/>
                </a:cubicBezTo>
                <a:cubicBezTo>
                  <a:pt x="7675851" y="1347647"/>
                  <a:pt x="7599090" y="1424408"/>
                  <a:pt x="7504401" y="1424408"/>
                </a:cubicBezTo>
                <a:cubicBezTo>
                  <a:pt x="7409712" y="1424408"/>
                  <a:pt x="7332951" y="1347647"/>
                  <a:pt x="7332951" y="1252958"/>
                </a:cubicBezTo>
                <a:cubicBezTo>
                  <a:pt x="7332951" y="1158269"/>
                  <a:pt x="7409712" y="1081508"/>
                  <a:pt x="7504401" y="1081508"/>
                </a:cubicBezTo>
                <a:close/>
                <a:moveTo>
                  <a:pt x="6261533" y="1081508"/>
                </a:moveTo>
                <a:cubicBezTo>
                  <a:pt x="6356222" y="1081508"/>
                  <a:pt x="6432983" y="1158269"/>
                  <a:pt x="6432983" y="1252958"/>
                </a:cubicBezTo>
                <a:cubicBezTo>
                  <a:pt x="6432983" y="1347647"/>
                  <a:pt x="6356222" y="1424408"/>
                  <a:pt x="6261533" y="1424408"/>
                </a:cubicBezTo>
                <a:cubicBezTo>
                  <a:pt x="6166844" y="1424408"/>
                  <a:pt x="6090083" y="1347647"/>
                  <a:pt x="6090083" y="1252958"/>
                </a:cubicBezTo>
                <a:cubicBezTo>
                  <a:pt x="6090083" y="1158269"/>
                  <a:pt x="6166844" y="1081508"/>
                  <a:pt x="6261533" y="1081508"/>
                </a:cubicBezTo>
                <a:close/>
                <a:moveTo>
                  <a:pt x="171450" y="0"/>
                </a:moveTo>
                <a:cubicBezTo>
                  <a:pt x="266139" y="0"/>
                  <a:pt x="342900" y="76761"/>
                  <a:pt x="342900" y="171450"/>
                </a:cubicBezTo>
                <a:cubicBezTo>
                  <a:pt x="342900" y="266140"/>
                  <a:pt x="266139" y="342901"/>
                  <a:pt x="171450" y="342901"/>
                </a:cubicBezTo>
                <a:cubicBezTo>
                  <a:pt x="76761" y="342901"/>
                  <a:pt x="0" y="266140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lose/>
                <a:moveTo>
                  <a:pt x="2623704" y="0"/>
                </a:moveTo>
                <a:cubicBezTo>
                  <a:pt x="2718393" y="0"/>
                  <a:pt x="2795154" y="76761"/>
                  <a:pt x="2795154" y="171450"/>
                </a:cubicBezTo>
                <a:cubicBezTo>
                  <a:pt x="2795154" y="266140"/>
                  <a:pt x="2718393" y="342901"/>
                  <a:pt x="2623704" y="342901"/>
                </a:cubicBezTo>
                <a:cubicBezTo>
                  <a:pt x="2529015" y="342901"/>
                  <a:pt x="2452254" y="266140"/>
                  <a:pt x="2452254" y="171450"/>
                </a:cubicBezTo>
                <a:cubicBezTo>
                  <a:pt x="2452254" y="76761"/>
                  <a:pt x="2529015" y="0"/>
                  <a:pt x="2623704" y="0"/>
                </a:cubicBezTo>
                <a:close/>
                <a:moveTo>
                  <a:pt x="1414318" y="0"/>
                </a:moveTo>
                <a:cubicBezTo>
                  <a:pt x="1509007" y="0"/>
                  <a:pt x="1585768" y="76761"/>
                  <a:pt x="1585768" y="171450"/>
                </a:cubicBezTo>
                <a:cubicBezTo>
                  <a:pt x="1585768" y="266140"/>
                  <a:pt x="1509007" y="342901"/>
                  <a:pt x="1414318" y="342901"/>
                </a:cubicBezTo>
                <a:cubicBezTo>
                  <a:pt x="1319629" y="342901"/>
                  <a:pt x="1242868" y="266140"/>
                  <a:pt x="1242868" y="171450"/>
                </a:cubicBezTo>
                <a:cubicBezTo>
                  <a:pt x="1242868" y="76761"/>
                  <a:pt x="1319629" y="0"/>
                  <a:pt x="1414318" y="0"/>
                </a:cubicBezTo>
                <a:close/>
                <a:moveTo>
                  <a:pt x="3866572" y="0"/>
                </a:moveTo>
                <a:cubicBezTo>
                  <a:pt x="3961261" y="0"/>
                  <a:pt x="4038022" y="76761"/>
                  <a:pt x="4038022" y="171450"/>
                </a:cubicBezTo>
                <a:cubicBezTo>
                  <a:pt x="4038022" y="266139"/>
                  <a:pt x="3961261" y="342901"/>
                  <a:pt x="3866572" y="342901"/>
                </a:cubicBezTo>
                <a:cubicBezTo>
                  <a:pt x="3771883" y="342901"/>
                  <a:pt x="3695122" y="266139"/>
                  <a:pt x="3695122" y="171450"/>
                </a:cubicBezTo>
                <a:cubicBezTo>
                  <a:pt x="3695122" y="76761"/>
                  <a:pt x="3771883" y="0"/>
                  <a:pt x="3866572" y="0"/>
                </a:cubicBezTo>
                <a:close/>
                <a:moveTo>
                  <a:pt x="5052147" y="0"/>
                </a:moveTo>
                <a:cubicBezTo>
                  <a:pt x="5146836" y="0"/>
                  <a:pt x="5223597" y="76761"/>
                  <a:pt x="5223597" y="171450"/>
                </a:cubicBezTo>
                <a:cubicBezTo>
                  <a:pt x="5223597" y="266139"/>
                  <a:pt x="5146836" y="342901"/>
                  <a:pt x="5052147" y="342901"/>
                </a:cubicBezTo>
                <a:cubicBezTo>
                  <a:pt x="4957458" y="342901"/>
                  <a:pt x="4880697" y="266139"/>
                  <a:pt x="4880697" y="171450"/>
                </a:cubicBezTo>
                <a:cubicBezTo>
                  <a:pt x="4880697" y="76761"/>
                  <a:pt x="4957458" y="0"/>
                  <a:pt x="5052147" y="0"/>
                </a:cubicBezTo>
                <a:close/>
                <a:moveTo>
                  <a:pt x="6261533" y="0"/>
                </a:moveTo>
                <a:cubicBezTo>
                  <a:pt x="6356222" y="0"/>
                  <a:pt x="6432983" y="76761"/>
                  <a:pt x="6432983" y="171450"/>
                </a:cubicBezTo>
                <a:cubicBezTo>
                  <a:pt x="6432983" y="266139"/>
                  <a:pt x="6356222" y="342901"/>
                  <a:pt x="6261533" y="342901"/>
                </a:cubicBezTo>
                <a:cubicBezTo>
                  <a:pt x="6166844" y="342901"/>
                  <a:pt x="6090083" y="266139"/>
                  <a:pt x="6090083" y="171450"/>
                </a:cubicBezTo>
                <a:cubicBezTo>
                  <a:pt x="6090083" y="76761"/>
                  <a:pt x="6166844" y="0"/>
                  <a:pt x="6261533" y="0"/>
                </a:cubicBezTo>
                <a:close/>
                <a:moveTo>
                  <a:pt x="7504401" y="0"/>
                </a:moveTo>
                <a:cubicBezTo>
                  <a:pt x="7599090" y="0"/>
                  <a:pt x="7675851" y="76761"/>
                  <a:pt x="7675851" y="171450"/>
                </a:cubicBezTo>
                <a:cubicBezTo>
                  <a:pt x="7675851" y="266139"/>
                  <a:pt x="7599090" y="342900"/>
                  <a:pt x="7504401" y="342900"/>
                </a:cubicBezTo>
                <a:cubicBezTo>
                  <a:pt x="7409712" y="342900"/>
                  <a:pt x="7332951" y="266139"/>
                  <a:pt x="7332951" y="171450"/>
                </a:cubicBezTo>
                <a:cubicBezTo>
                  <a:pt x="7332951" y="76761"/>
                  <a:pt x="7409712" y="0"/>
                  <a:pt x="75044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8C332DCE-D45E-481E-AA40-1EDF301E4805}"/>
              </a:ext>
            </a:extLst>
          </p:cNvPr>
          <p:cNvSpPr/>
          <p:nvPr/>
        </p:nvSpPr>
        <p:spPr>
          <a:xfrm>
            <a:off x="-1659128" y="1739900"/>
            <a:ext cx="8730488" cy="377699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5E28536C-BCBD-45DD-82AB-8F42FDC3EB2D}"/>
              </a:ext>
            </a:extLst>
          </p:cNvPr>
          <p:cNvSpPr/>
          <p:nvPr/>
        </p:nvSpPr>
        <p:spPr>
          <a:xfrm flipV="1">
            <a:off x="-1092620" y="-40640"/>
            <a:ext cx="6858000" cy="1780540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B38D87-C965-41FF-B173-D3330B74AB46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5B746F-3AA8-4C8E-9DC0-4FAAFF1C303E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tx2">
                        <a:lumMod val="50000"/>
                      </a:schemeClr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E9D50B-3663-49E1-AFF6-457C01C07CDD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tx2">
                      <a:lumMod val="50000"/>
                    </a:schemeClr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49A358-5E79-4FA3-8C6F-344AF177BE41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27B8D6-CD83-48DC-A844-2912A32851AF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781D72-F41C-4B69-A9D8-92A7750F61C4}"/>
              </a:ext>
            </a:extLst>
          </p:cNvPr>
          <p:cNvSpPr txBox="1"/>
          <p:nvPr/>
        </p:nvSpPr>
        <p:spPr>
          <a:xfrm>
            <a:off x="731873" y="2567098"/>
            <a:ext cx="3684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CUSTOMIZE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DB43C1-E344-45B4-BABB-E512B48A5D3C}"/>
              </a:ext>
            </a:extLst>
          </p:cNvPr>
          <p:cNvSpPr txBox="1"/>
          <p:nvPr/>
        </p:nvSpPr>
        <p:spPr>
          <a:xfrm>
            <a:off x="731873" y="1871068"/>
            <a:ext cx="21563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EASY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15EA5B-EE5F-4C5F-A813-BE00409276C5}"/>
              </a:ext>
            </a:extLst>
          </p:cNvPr>
          <p:cNvSpPr txBox="1"/>
          <p:nvPr/>
        </p:nvSpPr>
        <p:spPr>
          <a:xfrm>
            <a:off x="690645" y="3129348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F761A215-40D6-4D39-B167-5133966E945A}"/>
              </a:ext>
            </a:extLst>
          </p:cNvPr>
          <p:cNvSpPr/>
          <p:nvPr/>
        </p:nvSpPr>
        <p:spPr>
          <a:xfrm flipV="1">
            <a:off x="-1306286" y="8113843"/>
            <a:ext cx="5458170" cy="2207089"/>
          </a:xfrm>
          <a:prstGeom prst="parallelogram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2A08643A-C865-4046-A6AF-017793E96E42}"/>
              </a:ext>
            </a:extLst>
          </p:cNvPr>
          <p:cNvGrpSpPr/>
          <p:nvPr/>
        </p:nvGrpSpPr>
        <p:grpSpPr>
          <a:xfrm>
            <a:off x="713803" y="8415277"/>
            <a:ext cx="497244" cy="497244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1A92A73-8ED8-4D13-877A-6DEC2831BDEC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BD7956B-4569-40F7-B484-6AC50A0B4A6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1" name="Graphic 29">
            <a:extLst>
              <a:ext uri="{FF2B5EF4-FFF2-40B4-BE49-F238E27FC236}">
                <a16:creationId xmlns:a16="http://schemas.microsoft.com/office/drawing/2014/main" id="{02E15C67-3C0D-44F0-8099-6D50C4F28B98}"/>
              </a:ext>
            </a:extLst>
          </p:cNvPr>
          <p:cNvGrpSpPr/>
          <p:nvPr/>
        </p:nvGrpSpPr>
        <p:grpSpPr>
          <a:xfrm>
            <a:off x="1381767" y="8415277"/>
            <a:ext cx="497244" cy="497244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A5C69A-290C-4C04-B3DD-DC15C9FB8B7E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8FDC312-6280-4A5C-A295-39AE1FC887F6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solidFill>
              <a:srgbClr val="00B0F0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/>
            </a:p>
          </p:txBody>
        </p:sp>
      </p:grpSp>
      <p:grpSp>
        <p:nvGrpSpPr>
          <p:cNvPr id="24" name="Graphic 27">
            <a:extLst>
              <a:ext uri="{FF2B5EF4-FFF2-40B4-BE49-F238E27FC236}">
                <a16:creationId xmlns:a16="http://schemas.microsoft.com/office/drawing/2014/main" id="{C974CBAC-83F4-4A10-9E49-272AFF4F6631}"/>
              </a:ext>
            </a:extLst>
          </p:cNvPr>
          <p:cNvGrpSpPr/>
          <p:nvPr/>
        </p:nvGrpSpPr>
        <p:grpSpPr>
          <a:xfrm>
            <a:off x="2052223" y="8415277"/>
            <a:ext cx="497244" cy="497244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562ED8B-63CE-4997-AB48-B649D5D79A0C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5A3EE527-0179-4225-BA30-F74E009A6521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AF82B9F-4B46-4C3A-A1E3-1AAC05AB37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solidFill>
                <a:srgbClr val="00B0F0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0EBEC80-3EFA-4243-9E27-2B5FCCF5F4F7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27DDE30-9473-48EF-84A6-462B056E7D5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371CE61-2FB5-43E3-B358-597896907752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5BA9521-0424-463E-9475-22110DACFD1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</p:grpSp>
      <p:sp>
        <p:nvSpPr>
          <p:cNvPr id="32" name="www.yoursite.com">
            <a:extLst>
              <a:ext uri="{FF2B5EF4-FFF2-40B4-BE49-F238E27FC236}">
                <a16:creationId xmlns:a16="http://schemas.microsoft.com/office/drawing/2014/main" id="{EF4C4C90-0C79-4312-9F47-194FCB5C85D0}"/>
              </a:ext>
            </a:extLst>
          </p:cNvPr>
          <p:cNvSpPr txBox="1"/>
          <p:nvPr/>
        </p:nvSpPr>
        <p:spPr>
          <a:xfrm>
            <a:off x="629811" y="8932841"/>
            <a:ext cx="2247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-Bold" pitchFamily="2" charset="0"/>
              </a:rPr>
              <a:t>Lorem ipsum</a:t>
            </a:r>
          </a:p>
        </p:txBody>
      </p:sp>
      <p:sp>
        <p:nvSpPr>
          <p:cNvPr id="33" name="www.yoursite.com">
            <a:extLst>
              <a:ext uri="{FF2B5EF4-FFF2-40B4-BE49-F238E27FC236}">
                <a16:creationId xmlns:a16="http://schemas.microsoft.com/office/drawing/2014/main" id="{725A233F-1AF8-4CC5-A02C-CAF9FCAD8C55}"/>
              </a:ext>
            </a:extLst>
          </p:cNvPr>
          <p:cNvSpPr txBox="1"/>
          <p:nvPr/>
        </p:nvSpPr>
        <p:spPr>
          <a:xfrm>
            <a:off x="629811" y="9269461"/>
            <a:ext cx="340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Posuere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AB1980F2-6F94-4C6B-9E75-02C046ADA473}"/>
              </a:ext>
            </a:extLst>
          </p:cNvPr>
          <p:cNvSpPr/>
          <p:nvPr/>
        </p:nvSpPr>
        <p:spPr>
          <a:xfrm>
            <a:off x="-495267" y="10784466"/>
            <a:ext cx="7848534" cy="1407534"/>
          </a:xfrm>
          <a:prstGeom prst="triangle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A48614-B8F6-4E81-95D0-F927D6879064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049357C-E564-48DF-A58A-2235A960AA04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667FB4F-EE6E-4DAA-A5D3-D8A70792B268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DEE485B-1D0A-452D-8FEE-385274D9D5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0204047-6BF2-4464-A2F9-9D337CC4103A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BDCD413-6FEF-4F21-8CEC-8B56A7062B85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C4CD822-1862-4FD5-A0EB-B5B59AF95D2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964763F-AE31-40CD-81D3-8F9F11021555}"/>
              </a:ext>
            </a:extLst>
          </p:cNvPr>
          <p:cNvCxnSpPr>
            <a:cxnSpLocks/>
          </p:cNvCxnSpPr>
          <p:nvPr/>
        </p:nvCxnSpPr>
        <p:spPr>
          <a:xfrm flipH="1">
            <a:off x="-648233" y="5222240"/>
            <a:ext cx="455348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42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7.40741E-7 -1.45833E-6 L -0.04305 -1.45833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2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62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2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2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8182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89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91" dur="169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decel="10000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path" presetSubtype="0" accel="1067" decel="1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6296E-6 2.5E-6 L 2.96296E-6 -0.06693 " pathEditMode="relative" rAng="0" ptsTypes="AA">
                                      <p:cBhvr>
                                        <p:cTn id="101" dur="3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4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4.58333E-6 L 0.10556 4.58333E-6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42" grpId="0" animBg="1"/>
      <p:bldP spid="42" grpId="1" animBg="1"/>
      <p:bldP spid="6" grpId="0" animBg="1"/>
      <p:bldP spid="7" grpId="0" animBg="1"/>
      <p:bldP spid="7" grpId="1" animBg="1"/>
      <p:bldP spid="12" grpId="0"/>
      <p:bldP spid="13" grpId="0"/>
      <p:bldP spid="14" grpId="0"/>
      <p:bldP spid="15" grpId="0"/>
      <p:bldP spid="15" grpId="1"/>
      <p:bldP spid="16" grpId="0"/>
      <p:bldP spid="17" grpId="0" animBg="1"/>
      <p:bldP spid="32" grpId="0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">
            <a:extLst>
              <a:ext uri="{FF2B5EF4-FFF2-40B4-BE49-F238E27FC236}">
                <a16:creationId xmlns:a16="http://schemas.microsoft.com/office/drawing/2014/main" id="{A021BDD5-6A5D-42F0-96E1-90E79153876E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143736" r="-24674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C92A7A-A7CB-4B22-9D0A-7CF6AE8CFC69}"/>
              </a:ext>
            </a:extLst>
          </p:cNvPr>
          <p:cNvSpPr txBox="1"/>
          <p:nvPr/>
        </p:nvSpPr>
        <p:spPr>
          <a:xfrm rot="16200000">
            <a:off x="-4074093" y="640127"/>
            <a:ext cx="1940627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0" dirty="0">
                <a:solidFill>
                  <a:schemeClr val="bg1">
                    <a:alpha val="20000"/>
                  </a:schemeClr>
                </a:solidFill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39C615AC-57E0-4F51-89EC-7B800EC6C6C3}"/>
              </a:ext>
            </a:extLst>
          </p:cNvPr>
          <p:cNvSpPr/>
          <p:nvPr/>
        </p:nvSpPr>
        <p:spPr>
          <a:xfrm>
            <a:off x="-2134730" y="1315452"/>
            <a:ext cx="7019625" cy="2237328"/>
          </a:xfrm>
          <a:prstGeom prst="parallelogram">
            <a:avLst/>
          </a:prstGeom>
          <a:solidFill>
            <a:srgbClr val="FF4B4B">
              <a:alpha val="60000"/>
            </a:srgb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A12D67FA-9BF3-40B9-95AB-3604AA0100EB}"/>
              </a:ext>
            </a:extLst>
          </p:cNvPr>
          <p:cNvSpPr/>
          <p:nvPr/>
        </p:nvSpPr>
        <p:spPr>
          <a:xfrm>
            <a:off x="1183053" y="0"/>
            <a:ext cx="7367080" cy="1315452"/>
          </a:xfrm>
          <a:prstGeom prst="parallelogram">
            <a:avLst>
              <a:gd name="adj" fmla="val 24651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2EE36C8-2CA2-4C01-B900-592E0AC15E09}"/>
              </a:ext>
            </a:extLst>
          </p:cNvPr>
          <p:cNvSpPr/>
          <p:nvPr/>
        </p:nvSpPr>
        <p:spPr>
          <a:xfrm flipV="1">
            <a:off x="2185809" y="6575626"/>
            <a:ext cx="10397905" cy="2621756"/>
          </a:xfrm>
          <a:prstGeom prst="parallelogram">
            <a:avLst/>
          </a:prstGeom>
          <a:solidFill>
            <a:srgbClr val="0070C0">
              <a:alpha val="60000"/>
            </a:srgb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B7597D-263F-4DFB-98D8-607D6C4212A2}"/>
              </a:ext>
            </a:extLst>
          </p:cNvPr>
          <p:cNvSpPr txBox="1"/>
          <p:nvPr/>
        </p:nvSpPr>
        <p:spPr>
          <a:xfrm>
            <a:off x="667210" y="2130230"/>
            <a:ext cx="28953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DESIGN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0860CC-EDD1-46AF-A1F0-90E5C99E0370}"/>
              </a:ext>
            </a:extLst>
          </p:cNvPr>
          <p:cNvSpPr txBox="1"/>
          <p:nvPr/>
        </p:nvSpPr>
        <p:spPr>
          <a:xfrm>
            <a:off x="667210" y="1290939"/>
            <a:ext cx="47981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ELEGANT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8BF766-65CB-49B9-861F-18CE566E8E5F}"/>
              </a:ext>
            </a:extLst>
          </p:cNvPr>
          <p:cNvSpPr txBox="1"/>
          <p:nvPr/>
        </p:nvSpPr>
        <p:spPr>
          <a:xfrm>
            <a:off x="2645410" y="6757950"/>
            <a:ext cx="3625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7EB86F1-2AC4-4505-AC64-EA40566D63B9}"/>
              </a:ext>
            </a:extLst>
          </p:cNvPr>
          <p:cNvCxnSpPr>
            <a:cxnSpLocks/>
          </p:cNvCxnSpPr>
          <p:nvPr/>
        </p:nvCxnSpPr>
        <p:spPr>
          <a:xfrm flipH="1">
            <a:off x="-1908073" y="2994618"/>
            <a:ext cx="455348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4A0A8B-D942-46FA-B35F-870CD7F32346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E448CB-3A8F-4886-B548-738165E2504A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67181A1-A940-4E89-9A59-3ED666ED8310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2A64A57-6281-4DFE-AEF7-27A7CCD12858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387717-738B-4095-A859-F7ED4F1F277D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E74023A7-73DA-4A4F-A820-B569B13BDC8A}"/>
              </a:ext>
            </a:extLst>
          </p:cNvPr>
          <p:cNvSpPr/>
          <p:nvPr/>
        </p:nvSpPr>
        <p:spPr>
          <a:xfrm>
            <a:off x="3669745" y="9197382"/>
            <a:ext cx="5322985" cy="1584484"/>
          </a:xfrm>
          <a:prstGeom prst="parallelogram">
            <a:avLst/>
          </a:prstGeom>
          <a:solidFill>
            <a:schemeClr val="accent4">
              <a:alpha val="6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0FD9B4-50F0-44ED-AD10-080C82FEFE6C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778D794-5B6B-4387-8F26-E58D88F8F279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71D82E6-5ED9-4AD7-ADD4-3B00233C4717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8D772BC-6B89-4FC3-A0A5-D6772FACEBA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285026C-CC4F-44CA-9484-7DD6C925C779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49B068C-2506-4E92-B57F-B64B84501428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8FDA029-65CC-4E70-8B02-724BD22B8D6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235518D-F680-48B4-AE88-0B8DDCE767A0}"/>
              </a:ext>
            </a:extLst>
          </p:cNvPr>
          <p:cNvSpPr txBox="1"/>
          <p:nvPr/>
        </p:nvSpPr>
        <p:spPr>
          <a:xfrm>
            <a:off x="4742322" y="9358254"/>
            <a:ext cx="1249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557FE1-F94F-472D-80BB-AC1DA323EA21}"/>
              </a:ext>
            </a:extLst>
          </p:cNvPr>
          <p:cNvSpPr txBox="1"/>
          <p:nvPr/>
        </p:nvSpPr>
        <p:spPr>
          <a:xfrm>
            <a:off x="4192921" y="9673320"/>
            <a:ext cx="1811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NEW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EE144D-8490-433E-9CFF-94A4CC3E7D02}"/>
              </a:ext>
            </a:extLst>
          </p:cNvPr>
          <p:cNvSpPr txBox="1"/>
          <p:nvPr/>
        </p:nvSpPr>
        <p:spPr>
          <a:xfrm>
            <a:off x="3789218" y="10007734"/>
            <a:ext cx="2215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PRODUCT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2E8D5AD-2967-4E66-A588-7F57E4B09DE9}"/>
              </a:ext>
            </a:extLst>
          </p:cNvPr>
          <p:cNvSpPr/>
          <p:nvPr/>
        </p:nvSpPr>
        <p:spPr>
          <a:xfrm>
            <a:off x="6077146" y="9412039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9080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7.40741E-7 3.75E-6 L 0.06389 3.75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3500" fill="hold"/>
                                        <p:tgtEl>
                                          <p:spTgt spid="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decel="16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7037E-6 -2.91667E-6 L 0.10556 -2.91667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74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6" dur="169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-2.91667E-6 L 0.00672 0.54779 " pathEditMode="relative" rAng="0" ptsTypes="AA">
                                      <p:cBhvr>
                                        <p:cTn id="97" dur="3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27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1" grpId="0"/>
      <p:bldP spid="31" grpId="1"/>
      <p:bldP spid="6" grpId="0" animBg="1"/>
      <p:bldP spid="7" grpId="0" animBg="1"/>
      <p:bldP spid="7" grpId="1" animBg="1"/>
      <p:bldP spid="8" grpId="0" animBg="1"/>
      <p:bldP spid="10" grpId="0"/>
      <p:bldP spid="11" grpId="0"/>
      <p:bldP spid="11" grpId="1"/>
      <p:bldP spid="12" grpId="0"/>
      <p:bldP spid="17" grpId="0"/>
      <p:bldP spid="18" grpId="0"/>
      <p:bldP spid="19" grpId="0" animBg="1"/>
      <p:bldP spid="27" grpId="0"/>
      <p:bldP spid="28" grpId="0"/>
      <p:bldP spid="29" grpId="0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">
            <a:extLst>
              <a:ext uri="{FF2B5EF4-FFF2-40B4-BE49-F238E27FC236}">
                <a16:creationId xmlns:a16="http://schemas.microsoft.com/office/drawing/2014/main" id="{BC60B261-A99D-4665-9ADE-2968F921E775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blipFill>
            <a:blip r:embed="rId2"/>
            <a:srcRect/>
            <a:stretch>
              <a:fillRect l="-42590" r="-124054"/>
            </a:stretch>
          </a:blipFill>
          <a:ln>
            <a:noFill/>
          </a:ln>
          <a:effectLst>
            <a:outerShdw blurRad="152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DE25834-283A-4F3A-AE00-F46FA4093B19}"/>
              </a:ext>
            </a:extLst>
          </p:cNvPr>
          <p:cNvSpPr txBox="1"/>
          <p:nvPr/>
        </p:nvSpPr>
        <p:spPr>
          <a:xfrm>
            <a:off x="58124" y="9760206"/>
            <a:ext cx="126239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>
                <a:solidFill>
                  <a:schemeClr val="bg1">
                    <a:alpha val="15000"/>
                  </a:schemeClr>
                </a:solidFill>
                <a:latin typeface="Montserrat Black" panose="00000A00000000000000" pitchFamily="2" charset="0"/>
              </a:rPr>
              <a:t>MODERN</a:t>
            </a: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4E2EDFB1-CB73-4048-A9F5-E0311C4D1753}"/>
              </a:ext>
            </a:extLst>
          </p:cNvPr>
          <p:cNvSpPr/>
          <p:nvPr/>
        </p:nvSpPr>
        <p:spPr>
          <a:xfrm flipV="1">
            <a:off x="-1" y="0"/>
            <a:ext cx="10397905" cy="4795520"/>
          </a:xfrm>
          <a:prstGeom prst="parallelogram">
            <a:avLst/>
          </a:prstGeom>
          <a:solidFill>
            <a:srgbClr val="FF7575"/>
          </a:solidFill>
          <a:ln>
            <a:noFill/>
          </a:ln>
          <a:effectLst>
            <a:outerShdw blurRad="1524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5F05BE2B-5E02-41AC-9DD1-D57C530D885C}"/>
              </a:ext>
            </a:extLst>
          </p:cNvPr>
          <p:cNvSpPr/>
          <p:nvPr/>
        </p:nvSpPr>
        <p:spPr>
          <a:xfrm>
            <a:off x="-5320145" y="-40640"/>
            <a:ext cx="7367080" cy="3657600"/>
          </a:xfrm>
          <a:prstGeom prst="parallelogram">
            <a:avLst>
              <a:gd name="adj" fmla="val 5956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46CF49-6C46-42B3-93DB-443CC59C178B}"/>
              </a:ext>
            </a:extLst>
          </p:cNvPr>
          <p:cNvGrpSpPr/>
          <p:nvPr/>
        </p:nvGrpSpPr>
        <p:grpSpPr>
          <a:xfrm>
            <a:off x="1927243" y="253765"/>
            <a:ext cx="984565" cy="623919"/>
            <a:chOff x="211337" y="147836"/>
            <a:chExt cx="984565" cy="62391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0EF47D-F9C6-4391-9790-CBCD37BEE320}"/>
                </a:ext>
              </a:extLst>
            </p:cNvPr>
            <p:cNvSpPr txBox="1"/>
            <p:nvPr/>
          </p:nvSpPr>
          <p:spPr>
            <a:xfrm>
              <a:off x="211337" y="147836"/>
              <a:ext cx="9464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n>
                    <a:solidFill>
                      <a:schemeClr val="bg1"/>
                    </a:solidFill>
                  </a:ln>
                  <a:noFill/>
                  <a:latin typeface="Futura XBlk BT" panose="020B0903020204020204" pitchFamily="34" charset="0"/>
                </a:rPr>
                <a:t>YOUR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48A2FBE-4200-4027-940A-1C8082DD212B}"/>
                </a:ext>
              </a:extLst>
            </p:cNvPr>
            <p:cNvSpPr txBox="1"/>
            <p:nvPr/>
          </p:nvSpPr>
          <p:spPr>
            <a:xfrm>
              <a:off x="211337" y="371645"/>
              <a:ext cx="9845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Futura XBlk BT" panose="020B0903020204020204" pitchFamily="34" charset="0"/>
                </a:rPr>
                <a:t>LOGO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2407EEB-7144-466D-9A0B-5F4CC35C2AFC}"/>
              </a:ext>
            </a:extLst>
          </p:cNvPr>
          <p:cNvSpPr txBox="1"/>
          <p:nvPr/>
        </p:nvSpPr>
        <p:spPr>
          <a:xfrm>
            <a:off x="2799560" y="315321"/>
            <a:ext cx="2013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 COMPANY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7EC05B-00A8-4F88-844B-A381EB438D92}"/>
              </a:ext>
            </a:extLst>
          </p:cNvPr>
          <p:cNvSpPr txBox="1"/>
          <p:nvPr/>
        </p:nvSpPr>
        <p:spPr>
          <a:xfrm>
            <a:off x="2799560" y="523433"/>
            <a:ext cx="2406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Light" panose="02000603030000020004" pitchFamily="2" charset="0"/>
              </a:rPr>
              <a:t>COMPANY SLOGAN</a:t>
            </a:r>
          </a:p>
        </p:txBody>
      </p:sp>
      <p:sp>
        <p:nvSpPr>
          <p:cNvPr id="26" name="Parallelogram 25">
            <a:extLst>
              <a:ext uri="{FF2B5EF4-FFF2-40B4-BE49-F238E27FC236}">
                <a16:creationId xmlns:a16="http://schemas.microsoft.com/office/drawing/2014/main" id="{A1D26813-4692-4A73-84CB-EB5E51D97300}"/>
              </a:ext>
            </a:extLst>
          </p:cNvPr>
          <p:cNvSpPr/>
          <p:nvPr/>
        </p:nvSpPr>
        <p:spPr>
          <a:xfrm flipV="1">
            <a:off x="1479130" y="8907462"/>
            <a:ext cx="6526384" cy="3284538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468294AF-0FF1-4EC8-94E1-C32AF5B7F325}"/>
              </a:ext>
            </a:extLst>
          </p:cNvPr>
          <p:cNvSpPr/>
          <p:nvPr/>
        </p:nvSpPr>
        <p:spPr>
          <a:xfrm flipV="1">
            <a:off x="-4591083" y="8907462"/>
            <a:ext cx="6526384" cy="3284538"/>
          </a:xfrm>
          <a:prstGeom prst="parallelogram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DC42992-4623-420F-A387-25D4E3A5B899}"/>
              </a:ext>
            </a:extLst>
          </p:cNvPr>
          <p:cNvSpPr txBox="1"/>
          <p:nvPr/>
        </p:nvSpPr>
        <p:spPr>
          <a:xfrm>
            <a:off x="4742322" y="9587607"/>
            <a:ext cx="1249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WITH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85FA5F-916E-4199-BCA1-9F014C1ADEF0}"/>
              </a:ext>
            </a:extLst>
          </p:cNvPr>
          <p:cNvSpPr txBox="1"/>
          <p:nvPr/>
        </p:nvSpPr>
        <p:spPr>
          <a:xfrm>
            <a:off x="4192921" y="9902673"/>
            <a:ext cx="1811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SPECIAL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2E9F0D7-487D-42AC-9DBA-A97AA6EE8677}"/>
              </a:ext>
            </a:extLst>
          </p:cNvPr>
          <p:cNvSpPr txBox="1"/>
          <p:nvPr/>
        </p:nvSpPr>
        <p:spPr>
          <a:xfrm>
            <a:off x="4545580" y="10237087"/>
            <a:ext cx="14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OFFER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71C1E70-46E2-42AB-9B47-F211666241D5}"/>
              </a:ext>
            </a:extLst>
          </p:cNvPr>
          <p:cNvSpPr/>
          <p:nvPr/>
        </p:nvSpPr>
        <p:spPr>
          <a:xfrm>
            <a:off x="6077146" y="9641392"/>
            <a:ext cx="93306" cy="11013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FF1507-E2FD-4574-895C-4AE53CED48A8}"/>
              </a:ext>
            </a:extLst>
          </p:cNvPr>
          <p:cNvSpPr txBox="1"/>
          <p:nvPr/>
        </p:nvSpPr>
        <p:spPr>
          <a:xfrm>
            <a:off x="2526349" y="11452742"/>
            <a:ext cx="180530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>
                    <a:alpha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XBlk BT" panose="020B0903020204020204" pitchFamily="34" charset="0"/>
              </a:rPr>
              <a:t>SWIPE UP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7F1152B-5FCD-435B-A2E0-ED2748D0AA75}"/>
              </a:ext>
            </a:extLst>
          </p:cNvPr>
          <p:cNvGrpSpPr/>
          <p:nvPr/>
        </p:nvGrpSpPr>
        <p:grpSpPr>
          <a:xfrm>
            <a:off x="3068782" y="11040055"/>
            <a:ext cx="720436" cy="152400"/>
            <a:chOff x="2636520" y="10988040"/>
            <a:chExt cx="1584960" cy="480060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5DB68E7-D71C-46B8-9B04-454826FC7EF4}"/>
                </a:ext>
              </a:extLst>
            </p:cNvPr>
            <p:cNvCxnSpPr/>
            <p:nvPr/>
          </p:nvCxnSpPr>
          <p:spPr>
            <a:xfrm flipV="1">
              <a:off x="263652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D098FC7-BAAF-407D-85F7-42EA6DF986B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0" y="10988040"/>
              <a:ext cx="792480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35790B8-07F8-423E-8B1F-91261F68480E}"/>
              </a:ext>
            </a:extLst>
          </p:cNvPr>
          <p:cNvGrpSpPr/>
          <p:nvPr/>
        </p:nvGrpSpPr>
        <p:grpSpPr>
          <a:xfrm>
            <a:off x="2890131" y="11200691"/>
            <a:ext cx="1077737" cy="227983"/>
            <a:chOff x="2636521" y="10988040"/>
            <a:chExt cx="1584961" cy="480060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64FED4C-6746-4FB4-A43C-C41014152E07}"/>
                </a:ext>
              </a:extLst>
            </p:cNvPr>
            <p:cNvCxnSpPr/>
            <p:nvPr/>
          </p:nvCxnSpPr>
          <p:spPr>
            <a:xfrm flipV="1">
              <a:off x="263652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4407588-C772-44E7-9171-45280841A9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9001" y="10988040"/>
              <a:ext cx="792481" cy="480060"/>
            </a:xfrm>
            <a:prstGeom prst="line">
              <a:avLst/>
            </a:prstGeom>
            <a:ln w="50800" cap="rnd">
              <a:solidFill>
                <a:schemeClr val="bg1">
                  <a:alpha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48510698-AAB9-42E1-AB52-96E55C80D48B}"/>
              </a:ext>
            </a:extLst>
          </p:cNvPr>
          <p:cNvSpPr txBox="1"/>
          <p:nvPr/>
        </p:nvSpPr>
        <p:spPr>
          <a:xfrm>
            <a:off x="2385440" y="1800258"/>
            <a:ext cx="3785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 panose="00000400000000000000" pitchFamily="2" charset="0"/>
              </a:rPr>
              <a:t>RENDERING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DCD57A0-8992-4890-875D-CEF70DB136A4}"/>
              </a:ext>
            </a:extLst>
          </p:cNvPr>
          <p:cNvSpPr txBox="1"/>
          <p:nvPr/>
        </p:nvSpPr>
        <p:spPr>
          <a:xfrm>
            <a:off x="4073403" y="1104228"/>
            <a:ext cx="20970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FAST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F834EB2-3224-450D-9CE5-762012C1CD22}"/>
              </a:ext>
            </a:extLst>
          </p:cNvPr>
          <p:cNvSpPr txBox="1"/>
          <p:nvPr/>
        </p:nvSpPr>
        <p:spPr>
          <a:xfrm>
            <a:off x="1141557" y="2362508"/>
            <a:ext cx="5028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Ut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posuere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est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et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ornare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dapibus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risus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odio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iaculis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, sit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arcu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ipsum at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leo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In pharetra lacinia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metus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pulvinar </a:t>
            </a:r>
            <a:r>
              <a:rPr lang="en-US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suscipit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8746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accel="10000" decel="16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9259E-6 -4.58333E-6 L -0.04305 -4.58333E-6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" decel="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81481E-6 -4.375E-6 L 4.81481E-6 0.02084 " pathEditMode="relative" rAng="0" ptsTypes="AA">
                                      <p:cBhvr>
                                        <p:cTn id="40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8148E-6 -4.375E-6 L -1.48148E-6 0.01954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25E-6 L 0 -0.01563 " pathEditMode="relative" rAng="0" ptsTypes="AA">
                                      <p:cBhvr>
                                        <p:cTn id="70" dur="1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0 -4.79167E-6 L 0 -0.01562 " pathEditMode="relative" rAng="0" ptsTypes="AA">
                                      <p:cBhvr>
                                        <p:cTn id="72" dur="169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364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7" presetClass="emph" presetSubtype="0" repeatCount="2000" fill="remove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81481E-6 1.25E-6 L -0.48079 1.25E-6 " pathEditMode="relative" rAng="0" ptsTypes="AA">
                                      <p:cBhvr>
                                        <p:cTn id="95" dur="3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8" grpId="0"/>
      <p:bldP spid="28" grpId="1"/>
      <p:bldP spid="9" grpId="0" animBg="1"/>
      <p:bldP spid="10" grpId="0" animBg="1"/>
      <p:bldP spid="10" grpId="1" animBg="1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43" grpId="0"/>
      <p:bldP spid="44" grpId="0"/>
      <p:bldP spid="45" grpId="0"/>
      <p:bldP spid="46" grpId="0" animBg="1"/>
      <p:bldP spid="54" grpId="0"/>
      <p:bldP spid="55" grpId="0"/>
      <p:bldP spid="55" grpId="1"/>
      <p:bldP spid="5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2001</TotalTime>
  <Words>583</Words>
  <Application>Microsoft Office PowerPoint</Application>
  <PresentationFormat>Widescreen</PresentationFormat>
  <Paragraphs>125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Futura Lt BT</vt:lpstr>
      <vt:lpstr>Futura XBlk BT</vt:lpstr>
      <vt:lpstr>Futura-Bold</vt:lpstr>
      <vt:lpstr>Gotham Light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155</cp:revision>
  <dcterms:created xsi:type="dcterms:W3CDTF">2020-10-02T01:47:00Z</dcterms:created>
  <dcterms:modified xsi:type="dcterms:W3CDTF">2020-12-12T04:27:51Z</dcterms:modified>
</cp:coreProperties>
</file>