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5" r:id="rId18"/>
    <p:sldId id="276" r:id="rId19"/>
    <p:sldId id="277" r:id="rId20"/>
    <p:sldId id="278" r:id="rId21"/>
    <p:sldId id="279" r:id="rId22"/>
    <p:sldId id="259" r:id="rId23"/>
  </p:sldIdLst>
  <p:sldSz cx="9144000" cy="6858000" type="screen4x3"/>
  <p:notesSz cx="6858000" cy="9144000"/>
  <p:defaultTextStyle>
    <a:defPPr>
      <a:defRPr lang="es-H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65B0"/>
    <a:srgbClr val="003F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23"/>
    <p:restoredTop sz="94709"/>
  </p:normalViewPr>
  <p:slideViewPr>
    <p:cSldViewPr>
      <p:cViewPr varScale="1">
        <p:scale>
          <a:sx n="69" d="100"/>
          <a:sy n="69" d="100"/>
        </p:scale>
        <p:origin x="155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044716-CEB9-4EF3-B094-3AAB976D62CD}" type="doc">
      <dgm:prSet loTypeId="urn:microsoft.com/office/officeart/2005/8/layout/list1" loCatId="list" qsTypeId="urn:microsoft.com/office/officeart/2005/8/quickstyle/simple3" qsCatId="simple" csTypeId="urn:microsoft.com/office/officeart/2005/8/colors/accent3_1" csCatId="accent3" phldr="1"/>
      <dgm:spPr/>
      <dgm:t>
        <a:bodyPr/>
        <a:lstStyle/>
        <a:p>
          <a:endParaRPr lang="es-ES"/>
        </a:p>
      </dgm:t>
    </dgm:pt>
    <dgm:pt modelId="{9E103F1D-F0E2-4F9F-A8EA-67D89D66BC08}">
      <dgm:prSet phldrT="[Texto]" custT="1"/>
      <dgm:spPr/>
      <dgm:t>
        <a:bodyPr/>
        <a:lstStyle/>
        <a:p>
          <a:r>
            <a:rPr lang="es-ES" sz="2400" b="1" dirty="0" smtClean="0"/>
            <a:t>Definición de emprendimiento</a:t>
          </a:r>
          <a:endParaRPr lang="es-ES" sz="2400" b="1" dirty="0"/>
        </a:p>
      </dgm:t>
    </dgm:pt>
    <dgm:pt modelId="{D05290CF-C363-44C0-BE53-2A634CFB2930}" type="parTrans" cxnId="{5C5C534C-B62F-4CAE-88C4-55C67DAF53F5}">
      <dgm:prSet/>
      <dgm:spPr/>
      <dgm:t>
        <a:bodyPr/>
        <a:lstStyle/>
        <a:p>
          <a:endParaRPr lang="es-ES"/>
        </a:p>
      </dgm:t>
    </dgm:pt>
    <dgm:pt modelId="{6C7308AE-54AA-4BD1-B2DE-1E23B78FE730}" type="sibTrans" cxnId="{5C5C534C-B62F-4CAE-88C4-55C67DAF53F5}">
      <dgm:prSet/>
      <dgm:spPr/>
      <dgm:t>
        <a:bodyPr/>
        <a:lstStyle/>
        <a:p>
          <a:endParaRPr lang="es-ES"/>
        </a:p>
      </dgm:t>
    </dgm:pt>
    <dgm:pt modelId="{9DDE10A7-0630-42C7-A8A8-1AED7F015C26}">
      <dgm:prSet phldrT="[Texto]" custT="1"/>
      <dgm:spPr/>
      <dgm:t>
        <a:bodyPr/>
        <a:lstStyle/>
        <a:p>
          <a:r>
            <a:rPr lang="es-ES" sz="2400" b="1" dirty="0" smtClean="0"/>
            <a:t>Cultura universitaria</a:t>
          </a:r>
          <a:endParaRPr lang="es-ES" sz="2400" b="1" dirty="0"/>
        </a:p>
      </dgm:t>
    </dgm:pt>
    <dgm:pt modelId="{99E9B3EC-531D-4120-8ED9-7761BE661176}" type="parTrans" cxnId="{B60FFD29-C5B3-49C2-A182-4CFAA8D27D9E}">
      <dgm:prSet/>
      <dgm:spPr/>
      <dgm:t>
        <a:bodyPr/>
        <a:lstStyle/>
        <a:p>
          <a:endParaRPr lang="es-ES"/>
        </a:p>
      </dgm:t>
    </dgm:pt>
    <dgm:pt modelId="{1538660F-94DC-4189-AF2C-97382DAFEC96}" type="sibTrans" cxnId="{B60FFD29-C5B3-49C2-A182-4CFAA8D27D9E}">
      <dgm:prSet/>
      <dgm:spPr/>
      <dgm:t>
        <a:bodyPr/>
        <a:lstStyle/>
        <a:p>
          <a:endParaRPr lang="es-ES"/>
        </a:p>
      </dgm:t>
    </dgm:pt>
    <dgm:pt modelId="{654FEA68-7E77-4B35-A516-D7DE4E87F4DF}">
      <dgm:prSet phldrT="[Texto]" custT="1"/>
      <dgm:spPr/>
      <dgm:t>
        <a:bodyPr/>
        <a:lstStyle/>
        <a:p>
          <a:r>
            <a:rPr lang="es-ES" sz="2000" b="1" dirty="0" smtClean="0"/>
            <a:t>Estrategias para la promoción de la cultura de emprendimiento</a:t>
          </a:r>
          <a:endParaRPr lang="es-ES" sz="2000" b="1" dirty="0"/>
        </a:p>
      </dgm:t>
    </dgm:pt>
    <dgm:pt modelId="{F9851F28-2448-4AEF-902A-1ACC8B7162F9}" type="parTrans" cxnId="{22D55C21-C2D0-434D-BA9D-E16088054A90}">
      <dgm:prSet/>
      <dgm:spPr/>
      <dgm:t>
        <a:bodyPr/>
        <a:lstStyle/>
        <a:p>
          <a:endParaRPr lang="es-ES"/>
        </a:p>
      </dgm:t>
    </dgm:pt>
    <dgm:pt modelId="{58DFB8E0-B61C-4B4D-A441-1D708D7BA82A}" type="sibTrans" cxnId="{22D55C21-C2D0-434D-BA9D-E16088054A90}">
      <dgm:prSet/>
      <dgm:spPr/>
      <dgm:t>
        <a:bodyPr/>
        <a:lstStyle/>
        <a:p>
          <a:endParaRPr lang="es-ES"/>
        </a:p>
      </dgm:t>
    </dgm:pt>
    <dgm:pt modelId="{9FD15BBE-4D1E-45B1-9A80-AB8FBE591D2D}">
      <dgm:prSet custT="1"/>
      <dgm:spPr/>
      <dgm:t>
        <a:bodyPr/>
        <a:lstStyle/>
        <a:p>
          <a:r>
            <a:rPr lang="es-ES" sz="2400" b="1" dirty="0" smtClean="0"/>
            <a:t>Elementos motivacionales</a:t>
          </a:r>
          <a:endParaRPr lang="es-ES" sz="2400" b="1" dirty="0"/>
        </a:p>
      </dgm:t>
    </dgm:pt>
    <dgm:pt modelId="{4628BC49-DD62-41B3-9868-49F3562C5AA0}" type="parTrans" cxnId="{BB9550B1-0BB5-4BCF-9B15-BDCDDC872F26}">
      <dgm:prSet/>
      <dgm:spPr/>
      <dgm:t>
        <a:bodyPr/>
        <a:lstStyle/>
        <a:p>
          <a:endParaRPr lang="es-ES"/>
        </a:p>
      </dgm:t>
    </dgm:pt>
    <dgm:pt modelId="{D39F15E6-1EA4-40A8-906F-A2B5BCF680FB}" type="sibTrans" cxnId="{BB9550B1-0BB5-4BCF-9B15-BDCDDC872F26}">
      <dgm:prSet/>
      <dgm:spPr/>
      <dgm:t>
        <a:bodyPr/>
        <a:lstStyle/>
        <a:p>
          <a:endParaRPr lang="es-ES"/>
        </a:p>
      </dgm:t>
    </dgm:pt>
    <dgm:pt modelId="{53A4DB91-8056-4373-B701-62DC7900BF2D}">
      <dgm:prSet custT="1"/>
      <dgm:spPr/>
      <dgm:t>
        <a:bodyPr/>
        <a:lstStyle/>
        <a:p>
          <a:r>
            <a:rPr lang="es-ES" sz="2400" b="1" dirty="0" smtClean="0"/>
            <a:t>Limitaciones </a:t>
          </a:r>
          <a:endParaRPr lang="es-ES" sz="2400" b="1" dirty="0"/>
        </a:p>
      </dgm:t>
    </dgm:pt>
    <dgm:pt modelId="{F3A40EB5-7DB2-4833-A7DC-EE75686D84BA}" type="parTrans" cxnId="{E2A2C31E-EB5E-4601-B5FF-FE16DC228FF7}">
      <dgm:prSet/>
      <dgm:spPr/>
      <dgm:t>
        <a:bodyPr/>
        <a:lstStyle/>
        <a:p>
          <a:endParaRPr lang="es-ES"/>
        </a:p>
      </dgm:t>
    </dgm:pt>
    <dgm:pt modelId="{DDB3FC9A-93D1-4941-823F-354281B259E2}" type="sibTrans" cxnId="{E2A2C31E-EB5E-4601-B5FF-FE16DC228FF7}">
      <dgm:prSet/>
      <dgm:spPr/>
      <dgm:t>
        <a:bodyPr/>
        <a:lstStyle/>
        <a:p>
          <a:endParaRPr lang="es-ES"/>
        </a:p>
      </dgm:t>
    </dgm:pt>
    <dgm:pt modelId="{6BEB84ED-4C7F-4ECF-80C2-08E232D16F02}" type="pres">
      <dgm:prSet presAssocID="{95044716-CEB9-4EF3-B094-3AAB976D62C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1812BE7-B839-4927-8E4C-498566535AEC}" type="pres">
      <dgm:prSet presAssocID="{9E103F1D-F0E2-4F9F-A8EA-67D89D66BC08}" presName="parentLin" presStyleCnt="0"/>
      <dgm:spPr/>
    </dgm:pt>
    <dgm:pt modelId="{3E267CBE-1C88-4923-BB82-104D407B5E69}" type="pres">
      <dgm:prSet presAssocID="{9E103F1D-F0E2-4F9F-A8EA-67D89D66BC08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320669A2-3088-4195-9588-434D8E4E84D1}" type="pres">
      <dgm:prSet presAssocID="{9E103F1D-F0E2-4F9F-A8EA-67D89D66BC08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E08522F-B6C1-4E2D-A3CB-8D2555CD4809}" type="pres">
      <dgm:prSet presAssocID="{9E103F1D-F0E2-4F9F-A8EA-67D89D66BC08}" presName="negativeSpace" presStyleCnt="0"/>
      <dgm:spPr/>
    </dgm:pt>
    <dgm:pt modelId="{C318658E-AC4C-41A7-872F-5FD130D11508}" type="pres">
      <dgm:prSet presAssocID="{9E103F1D-F0E2-4F9F-A8EA-67D89D66BC08}" presName="childText" presStyleLbl="conFgAcc1" presStyleIdx="0" presStyleCnt="5">
        <dgm:presLayoutVars>
          <dgm:bulletEnabled val="1"/>
        </dgm:presLayoutVars>
      </dgm:prSet>
      <dgm:spPr/>
    </dgm:pt>
    <dgm:pt modelId="{5C9CE405-D6DC-4B1A-89EF-09883B6E297C}" type="pres">
      <dgm:prSet presAssocID="{6C7308AE-54AA-4BD1-B2DE-1E23B78FE730}" presName="spaceBetweenRectangles" presStyleCnt="0"/>
      <dgm:spPr/>
    </dgm:pt>
    <dgm:pt modelId="{22EB9F78-6075-4689-8200-75C491A5D294}" type="pres">
      <dgm:prSet presAssocID="{9DDE10A7-0630-42C7-A8A8-1AED7F015C26}" presName="parentLin" presStyleCnt="0"/>
      <dgm:spPr/>
    </dgm:pt>
    <dgm:pt modelId="{FC4C7F72-CDC7-4DBF-B0DC-6AB9E0544B3E}" type="pres">
      <dgm:prSet presAssocID="{9DDE10A7-0630-42C7-A8A8-1AED7F015C26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E36D7079-59F1-4DD0-BAC8-255BAC63F4EA}" type="pres">
      <dgm:prSet presAssocID="{9DDE10A7-0630-42C7-A8A8-1AED7F015C26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3AD0762-3015-468C-9889-15F7A4C0E10F}" type="pres">
      <dgm:prSet presAssocID="{9DDE10A7-0630-42C7-A8A8-1AED7F015C26}" presName="negativeSpace" presStyleCnt="0"/>
      <dgm:spPr/>
    </dgm:pt>
    <dgm:pt modelId="{7D5CB69E-1416-496D-A32B-66FBD7C66B22}" type="pres">
      <dgm:prSet presAssocID="{9DDE10A7-0630-42C7-A8A8-1AED7F015C26}" presName="childText" presStyleLbl="conFgAcc1" presStyleIdx="1" presStyleCnt="5">
        <dgm:presLayoutVars>
          <dgm:bulletEnabled val="1"/>
        </dgm:presLayoutVars>
      </dgm:prSet>
      <dgm:spPr/>
    </dgm:pt>
    <dgm:pt modelId="{F58E9E23-B2BE-49CD-9BD6-0EF6EDD32FCE}" type="pres">
      <dgm:prSet presAssocID="{1538660F-94DC-4189-AF2C-97382DAFEC96}" presName="spaceBetweenRectangles" presStyleCnt="0"/>
      <dgm:spPr/>
    </dgm:pt>
    <dgm:pt modelId="{6665BE04-471D-4A55-A40A-949BB1F366EB}" type="pres">
      <dgm:prSet presAssocID="{53A4DB91-8056-4373-B701-62DC7900BF2D}" presName="parentLin" presStyleCnt="0"/>
      <dgm:spPr/>
    </dgm:pt>
    <dgm:pt modelId="{B7D5D806-935D-47AB-AC8A-5065C873222B}" type="pres">
      <dgm:prSet presAssocID="{53A4DB91-8056-4373-B701-62DC7900BF2D}" presName="parentLeftMargin" presStyleLbl="node1" presStyleIdx="1" presStyleCnt="5"/>
      <dgm:spPr/>
      <dgm:t>
        <a:bodyPr/>
        <a:lstStyle/>
        <a:p>
          <a:endParaRPr lang="es-ES"/>
        </a:p>
      </dgm:t>
    </dgm:pt>
    <dgm:pt modelId="{0DF4C306-192A-4698-9A5F-CE44C3DE701A}" type="pres">
      <dgm:prSet presAssocID="{53A4DB91-8056-4373-B701-62DC7900BF2D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BC32A4B-BAD5-4CBA-895B-685FBC01206A}" type="pres">
      <dgm:prSet presAssocID="{53A4DB91-8056-4373-B701-62DC7900BF2D}" presName="negativeSpace" presStyleCnt="0"/>
      <dgm:spPr/>
    </dgm:pt>
    <dgm:pt modelId="{67F7C2F0-D124-40E4-8444-1CA6802DC6E8}" type="pres">
      <dgm:prSet presAssocID="{53A4DB91-8056-4373-B701-62DC7900BF2D}" presName="childText" presStyleLbl="conFgAcc1" presStyleIdx="2" presStyleCnt="5">
        <dgm:presLayoutVars>
          <dgm:bulletEnabled val="1"/>
        </dgm:presLayoutVars>
      </dgm:prSet>
      <dgm:spPr/>
    </dgm:pt>
    <dgm:pt modelId="{BB1CF856-7236-4105-B60B-7F27C4A95BD4}" type="pres">
      <dgm:prSet presAssocID="{DDB3FC9A-93D1-4941-823F-354281B259E2}" presName="spaceBetweenRectangles" presStyleCnt="0"/>
      <dgm:spPr/>
    </dgm:pt>
    <dgm:pt modelId="{353BBBA8-624A-4788-B56B-E4CD9E425C5A}" type="pres">
      <dgm:prSet presAssocID="{9FD15BBE-4D1E-45B1-9A80-AB8FBE591D2D}" presName="parentLin" presStyleCnt="0"/>
      <dgm:spPr/>
    </dgm:pt>
    <dgm:pt modelId="{6B1505BF-9AEF-4198-9226-86001B5A5268}" type="pres">
      <dgm:prSet presAssocID="{9FD15BBE-4D1E-45B1-9A80-AB8FBE591D2D}" presName="parentLeftMargin" presStyleLbl="node1" presStyleIdx="2" presStyleCnt="5"/>
      <dgm:spPr/>
      <dgm:t>
        <a:bodyPr/>
        <a:lstStyle/>
        <a:p>
          <a:endParaRPr lang="es-ES"/>
        </a:p>
      </dgm:t>
    </dgm:pt>
    <dgm:pt modelId="{E5AE43F6-C1EB-43B7-B643-35D310486B6A}" type="pres">
      <dgm:prSet presAssocID="{9FD15BBE-4D1E-45B1-9A80-AB8FBE591D2D}" presName="parentText" presStyleLbl="node1" presStyleIdx="3" presStyleCnt="5" custLinFactNeighborX="-8092" custLinFactNeighborY="-583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3A62614-847B-4E2B-A92C-D67EB139632D}" type="pres">
      <dgm:prSet presAssocID="{9FD15BBE-4D1E-45B1-9A80-AB8FBE591D2D}" presName="negativeSpace" presStyleCnt="0"/>
      <dgm:spPr/>
    </dgm:pt>
    <dgm:pt modelId="{2D57B38E-598F-41A9-9600-3D90E212B9F0}" type="pres">
      <dgm:prSet presAssocID="{9FD15BBE-4D1E-45B1-9A80-AB8FBE591D2D}" presName="childText" presStyleLbl="conFgAcc1" presStyleIdx="3" presStyleCnt="5">
        <dgm:presLayoutVars>
          <dgm:bulletEnabled val="1"/>
        </dgm:presLayoutVars>
      </dgm:prSet>
      <dgm:spPr/>
    </dgm:pt>
    <dgm:pt modelId="{54813A93-AA36-4113-8A66-A4B9C4B477ED}" type="pres">
      <dgm:prSet presAssocID="{D39F15E6-1EA4-40A8-906F-A2B5BCF680FB}" presName="spaceBetweenRectangles" presStyleCnt="0"/>
      <dgm:spPr/>
    </dgm:pt>
    <dgm:pt modelId="{182F8AAD-B14B-4B87-9364-6E49E1141674}" type="pres">
      <dgm:prSet presAssocID="{654FEA68-7E77-4B35-A516-D7DE4E87F4DF}" presName="parentLin" presStyleCnt="0"/>
      <dgm:spPr/>
    </dgm:pt>
    <dgm:pt modelId="{2CD4CF13-1A3A-4A72-94C0-3A582BE2295B}" type="pres">
      <dgm:prSet presAssocID="{654FEA68-7E77-4B35-A516-D7DE4E87F4DF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347D123B-F5B5-4EE5-8143-94C59A747476}" type="pres">
      <dgm:prSet presAssocID="{654FEA68-7E77-4B35-A516-D7DE4E87F4DF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9802E44-1532-4D45-A1AD-35B0EA0F5FA5}" type="pres">
      <dgm:prSet presAssocID="{654FEA68-7E77-4B35-A516-D7DE4E87F4DF}" presName="negativeSpace" presStyleCnt="0"/>
      <dgm:spPr/>
    </dgm:pt>
    <dgm:pt modelId="{4EE5987D-062F-4D3B-A101-34CB16913C57}" type="pres">
      <dgm:prSet presAssocID="{654FEA68-7E77-4B35-A516-D7DE4E87F4DF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BB9550B1-0BB5-4BCF-9B15-BDCDDC872F26}" srcId="{95044716-CEB9-4EF3-B094-3AAB976D62CD}" destId="{9FD15BBE-4D1E-45B1-9A80-AB8FBE591D2D}" srcOrd="3" destOrd="0" parTransId="{4628BC49-DD62-41B3-9868-49F3562C5AA0}" sibTransId="{D39F15E6-1EA4-40A8-906F-A2B5BCF680FB}"/>
    <dgm:cxn modelId="{B60FFD29-C5B3-49C2-A182-4CFAA8D27D9E}" srcId="{95044716-CEB9-4EF3-B094-3AAB976D62CD}" destId="{9DDE10A7-0630-42C7-A8A8-1AED7F015C26}" srcOrd="1" destOrd="0" parTransId="{99E9B3EC-531D-4120-8ED9-7761BE661176}" sibTransId="{1538660F-94DC-4189-AF2C-97382DAFEC96}"/>
    <dgm:cxn modelId="{04591378-4813-408E-B3DB-9A84FBFB8194}" type="presOf" srcId="{9E103F1D-F0E2-4F9F-A8EA-67D89D66BC08}" destId="{3E267CBE-1C88-4923-BB82-104D407B5E69}" srcOrd="0" destOrd="0" presId="urn:microsoft.com/office/officeart/2005/8/layout/list1"/>
    <dgm:cxn modelId="{EAA5361D-671D-4ACC-9083-E18E7F9DA666}" type="presOf" srcId="{654FEA68-7E77-4B35-A516-D7DE4E87F4DF}" destId="{2CD4CF13-1A3A-4A72-94C0-3A582BE2295B}" srcOrd="0" destOrd="0" presId="urn:microsoft.com/office/officeart/2005/8/layout/list1"/>
    <dgm:cxn modelId="{81CDF964-7A8F-464C-9A8F-743570D5184C}" type="presOf" srcId="{654FEA68-7E77-4B35-A516-D7DE4E87F4DF}" destId="{347D123B-F5B5-4EE5-8143-94C59A747476}" srcOrd="1" destOrd="0" presId="urn:microsoft.com/office/officeart/2005/8/layout/list1"/>
    <dgm:cxn modelId="{152FBA6C-97A5-42D3-B304-16D7792867A9}" type="presOf" srcId="{9DDE10A7-0630-42C7-A8A8-1AED7F015C26}" destId="{FC4C7F72-CDC7-4DBF-B0DC-6AB9E0544B3E}" srcOrd="0" destOrd="0" presId="urn:microsoft.com/office/officeart/2005/8/layout/list1"/>
    <dgm:cxn modelId="{5C5C534C-B62F-4CAE-88C4-55C67DAF53F5}" srcId="{95044716-CEB9-4EF3-B094-3AAB976D62CD}" destId="{9E103F1D-F0E2-4F9F-A8EA-67D89D66BC08}" srcOrd="0" destOrd="0" parTransId="{D05290CF-C363-44C0-BE53-2A634CFB2930}" sibTransId="{6C7308AE-54AA-4BD1-B2DE-1E23B78FE730}"/>
    <dgm:cxn modelId="{FEA5AA4B-CCD6-4E7B-8D78-AB1EC1EBE66B}" type="presOf" srcId="{95044716-CEB9-4EF3-B094-3AAB976D62CD}" destId="{6BEB84ED-4C7F-4ECF-80C2-08E232D16F02}" srcOrd="0" destOrd="0" presId="urn:microsoft.com/office/officeart/2005/8/layout/list1"/>
    <dgm:cxn modelId="{55CA35F4-A734-4059-8D7C-34F2917ACE9D}" type="presOf" srcId="{9DDE10A7-0630-42C7-A8A8-1AED7F015C26}" destId="{E36D7079-59F1-4DD0-BAC8-255BAC63F4EA}" srcOrd="1" destOrd="0" presId="urn:microsoft.com/office/officeart/2005/8/layout/list1"/>
    <dgm:cxn modelId="{8C29F42E-6348-4BE6-BA36-7152BCE81F08}" type="presOf" srcId="{53A4DB91-8056-4373-B701-62DC7900BF2D}" destId="{B7D5D806-935D-47AB-AC8A-5065C873222B}" srcOrd="0" destOrd="0" presId="urn:microsoft.com/office/officeart/2005/8/layout/list1"/>
    <dgm:cxn modelId="{4D6619E8-8EF0-478E-AB3F-16DC4144AD5C}" type="presOf" srcId="{9E103F1D-F0E2-4F9F-A8EA-67D89D66BC08}" destId="{320669A2-3088-4195-9588-434D8E4E84D1}" srcOrd="1" destOrd="0" presId="urn:microsoft.com/office/officeart/2005/8/layout/list1"/>
    <dgm:cxn modelId="{4C8C7B9C-DAC4-44CA-AA0D-3FB223783195}" type="presOf" srcId="{9FD15BBE-4D1E-45B1-9A80-AB8FBE591D2D}" destId="{6B1505BF-9AEF-4198-9226-86001B5A5268}" srcOrd="0" destOrd="0" presId="urn:microsoft.com/office/officeart/2005/8/layout/list1"/>
    <dgm:cxn modelId="{3A615C73-7EDB-4174-89FC-97A88B9C144D}" type="presOf" srcId="{9FD15BBE-4D1E-45B1-9A80-AB8FBE591D2D}" destId="{E5AE43F6-C1EB-43B7-B643-35D310486B6A}" srcOrd="1" destOrd="0" presId="urn:microsoft.com/office/officeart/2005/8/layout/list1"/>
    <dgm:cxn modelId="{0072D3A1-9215-4723-8EFB-9083FAE62320}" type="presOf" srcId="{53A4DB91-8056-4373-B701-62DC7900BF2D}" destId="{0DF4C306-192A-4698-9A5F-CE44C3DE701A}" srcOrd="1" destOrd="0" presId="urn:microsoft.com/office/officeart/2005/8/layout/list1"/>
    <dgm:cxn modelId="{22D55C21-C2D0-434D-BA9D-E16088054A90}" srcId="{95044716-CEB9-4EF3-B094-3AAB976D62CD}" destId="{654FEA68-7E77-4B35-A516-D7DE4E87F4DF}" srcOrd="4" destOrd="0" parTransId="{F9851F28-2448-4AEF-902A-1ACC8B7162F9}" sibTransId="{58DFB8E0-B61C-4B4D-A441-1D708D7BA82A}"/>
    <dgm:cxn modelId="{E2A2C31E-EB5E-4601-B5FF-FE16DC228FF7}" srcId="{95044716-CEB9-4EF3-B094-3AAB976D62CD}" destId="{53A4DB91-8056-4373-B701-62DC7900BF2D}" srcOrd="2" destOrd="0" parTransId="{F3A40EB5-7DB2-4833-A7DC-EE75686D84BA}" sibTransId="{DDB3FC9A-93D1-4941-823F-354281B259E2}"/>
    <dgm:cxn modelId="{31914A1A-3EED-44B3-AE55-DCF32911E3A2}" type="presParOf" srcId="{6BEB84ED-4C7F-4ECF-80C2-08E232D16F02}" destId="{71812BE7-B839-4927-8E4C-498566535AEC}" srcOrd="0" destOrd="0" presId="urn:microsoft.com/office/officeart/2005/8/layout/list1"/>
    <dgm:cxn modelId="{26489838-DCD4-4869-A533-79C3AA46C365}" type="presParOf" srcId="{71812BE7-B839-4927-8E4C-498566535AEC}" destId="{3E267CBE-1C88-4923-BB82-104D407B5E69}" srcOrd="0" destOrd="0" presId="urn:microsoft.com/office/officeart/2005/8/layout/list1"/>
    <dgm:cxn modelId="{7F4FD486-8396-4BC6-B2A0-8C1FBF24C675}" type="presParOf" srcId="{71812BE7-B839-4927-8E4C-498566535AEC}" destId="{320669A2-3088-4195-9588-434D8E4E84D1}" srcOrd="1" destOrd="0" presId="urn:microsoft.com/office/officeart/2005/8/layout/list1"/>
    <dgm:cxn modelId="{34F4C91C-55EF-478E-B034-E2D93F852975}" type="presParOf" srcId="{6BEB84ED-4C7F-4ECF-80C2-08E232D16F02}" destId="{FE08522F-B6C1-4E2D-A3CB-8D2555CD4809}" srcOrd="1" destOrd="0" presId="urn:microsoft.com/office/officeart/2005/8/layout/list1"/>
    <dgm:cxn modelId="{DEA0D974-59C9-4925-A01C-E295986756DA}" type="presParOf" srcId="{6BEB84ED-4C7F-4ECF-80C2-08E232D16F02}" destId="{C318658E-AC4C-41A7-872F-5FD130D11508}" srcOrd="2" destOrd="0" presId="urn:microsoft.com/office/officeart/2005/8/layout/list1"/>
    <dgm:cxn modelId="{35BD90F7-9C26-4982-84F6-4242E54FC2B1}" type="presParOf" srcId="{6BEB84ED-4C7F-4ECF-80C2-08E232D16F02}" destId="{5C9CE405-D6DC-4B1A-89EF-09883B6E297C}" srcOrd="3" destOrd="0" presId="urn:microsoft.com/office/officeart/2005/8/layout/list1"/>
    <dgm:cxn modelId="{A087C586-7C0A-4576-AF94-7C7C0475CC21}" type="presParOf" srcId="{6BEB84ED-4C7F-4ECF-80C2-08E232D16F02}" destId="{22EB9F78-6075-4689-8200-75C491A5D294}" srcOrd="4" destOrd="0" presId="urn:microsoft.com/office/officeart/2005/8/layout/list1"/>
    <dgm:cxn modelId="{74E4B7F5-00C8-4AB5-B934-BBDF50C8C895}" type="presParOf" srcId="{22EB9F78-6075-4689-8200-75C491A5D294}" destId="{FC4C7F72-CDC7-4DBF-B0DC-6AB9E0544B3E}" srcOrd="0" destOrd="0" presId="urn:microsoft.com/office/officeart/2005/8/layout/list1"/>
    <dgm:cxn modelId="{5208958C-15B0-4F11-BEA2-1E49BE0AC018}" type="presParOf" srcId="{22EB9F78-6075-4689-8200-75C491A5D294}" destId="{E36D7079-59F1-4DD0-BAC8-255BAC63F4EA}" srcOrd="1" destOrd="0" presId="urn:microsoft.com/office/officeart/2005/8/layout/list1"/>
    <dgm:cxn modelId="{026873D9-B724-4EB6-A45C-5C917021B862}" type="presParOf" srcId="{6BEB84ED-4C7F-4ECF-80C2-08E232D16F02}" destId="{E3AD0762-3015-468C-9889-15F7A4C0E10F}" srcOrd="5" destOrd="0" presId="urn:microsoft.com/office/officeart/2005/8/layout/list1"/>
    <dgm:cxn modelId="{ECAFB707-ABCE-4654-B9F8-2811F642C21F}" type="presParOf" srcId="{6BEB84ED-4C7F-4ECF-80C2-08E232D16F02}" destId="{7D5CB69E-1416-496D-A32B-66FBD7C66B22}" srcOrd="6" destOrd="0" presId="urn:microsoft.com/office/officeart/2005/8/layout/list1"/>
    <dgm:cxn modelId="{2AA85A24-0657-49B0-A3AA-B4D14FA3DF4A}" type="presParOf" srcId="{6BEB84ED-4C7F-4ECF-80C2-08E232D16F02}" destId="{F58E9E23-B2BE-49CD-9BD6-0EF6EDD32FCE}" srcOrd="7" destOrd="0" presId="urn:microsoft.com/office/officeart/2005/8/layout/list1"/>
    <dgm:cxn modelId="{981501B4-BC1C-4993-9498-00CD1DE4BF3C}" type="presParOf" srcId="{6BEB84ED-4C7F-4ECF-80C2-08E232D16F02}" destId="{6665BE04-471D-4A55-A40A-949BB1F366EB}" srcOrd="8" destOrd="0" presId="urn:microsoft.com/office/officeart/2005/8/layout/list1"/>
    <dgm:cxn modelId="{3FC54404-96EE-4912-834A-AAEAE9BD9A27}" type="presParOf" srcId="{6665BE04-471D-4A55-A40A-949BB1F366EB}" destId="{B7D5D806-935D-47AB-AC8A-5065C873222B}" srcOrd="0" destOrd="0" presId="urn:microsoft.com/office/officeart/2005/8/layout/list1"/>
    <dgm:cxn modelId="{7624311D-0C70-454A-93B4-F1DA569B65AE}" type="presParOf" srcId="{6665BE04-471D-4A55-A40A-949BB1F366EB}" destId="{0DF4C306-192A-4698-9A5F-CE44C3DE701A}" srcOrd="1" destOrd="0" presId="urn:microsoft.com/office/officeart/2005/8/layout/list1"/>
    <dgm:cxn modelId="{68A3A208-B593-4E69-98A7-54C5E2374CF3}" type="presParOf" srcId="{6BEB84ED-4C7F-4ECF-80C2-08E232D16F02}" destId="{0BC32A4B-BAD5-4CBA-895B-685FBC01206A}" srcOrd="9" destOrd="0" presId="urn:microsoft.com/office/officeart/2005/8/layout/list1"/>
    <dgm:cxn modelId="{1BE9EAD0-98C9-466B-8AE3-E4E574EB7BC4}" type="presParOf" srcId="{6BEB84ED-4C7F-4ECF-80C2-08E232D16F02}" destId="{67F7C2F0-D124-40E4-8444-1CA6802DC6E8}" srcOrd="10" destOrd="0" presId="urn:microsoft.com/office/officeart/2005/8/layout/list1"/>
    <dgm:cxn modelId="{D4399CC7-9C0B-46B7-9503-D8A38920A9FA}" type="presParOf" srcId="{6BEB84ED-4C7F-4ECF-80C2-08E232D16F02}" destId="{BB1CF856-7236-4105-B60B-7F27C4A95BD4}" srcOrd="11" destOrd="0" presId="urn:microsoft.com/office/officeart/2005/8/layout/list1"/>
    <dgm:cxn modelId="{3846E05D-758D-4A1C-AFF9-520A367781EE}" type="presParOf" srcId="{6BEB84ED-4C7F-4ECF-80C2-08E232D16F02}" destId="{353BBBA8-624A-4788-B56B-E4CD9E425C5A}" srcOrd="12" destOrd="0" presId="urn:microsoft.com/office/officeart/2005/8/layout/list1"/>
    <dgm:cxn modelId="{5364F87D-974D-46CB-88FD-D3A28591510F}" type="presParOf" srcId="{353BBBA8-624A-4788-B56B-E4CD9E425C5A}" destId="{6B1505BF-9AEF-4198-9226-86001B5A5268}" srcOrd="0" destOrd="0" presId="urn:microsoft.com/office/officeart/2005/8/layout/list1"/>
    <dgm:cxn modelId="{265ABE0E-3D3C-450A-91E1-83936E7BD711}" type="presParOf" srcId="{353BBBA8-624A-4788-B56B-E4CD9E425C5A}" destId="{E5AE43F6-C1EB-43B7-B643-35D310486B6A}" srcOrd="1" destOrd="0" presId="urn:microsoft.com/office/officeart/2005/8/layout/list1"/>
    <dgm:cxn modelId="{77769039-3B7D-4D07-B9F5-560B8DA6F512}" type="presParOf" srcId="{6BEB84ED-4C7F-4ECF-80C2-08E232D16F02}" destId="{E3A62614-847B-4E2B-A92C-D67EB139632D}" srcOrd="13" destOrd="0" presId="urn:microsoft.com/office/officeart/2005/8/layout/list1"/>
    <dgm:cxn modelId="{0F26D5EC-CF97-4098-99B0-3B1F1E3C588B}" type="presParOf" srcId="{6BEB84ED-4C7F-4ECF-80C2-08E232D16F02}" destId="{2D57B38E-598F-41A9-9600-3D90E212B9F0}" srcOrd="14" destOrd="0" presId="urn:microsoft.com/office/officeart/2005/8/layout/list1"/>
    <dgm:cxn modelId="{F30A020C-1E63-446A-8854-8F602014EFF8}" type="presParOf" srcId="{6BEB84ED-4C7F-4ECF-80C2-08E232D16F02}" destId="{54813A93-AA36-4113-8A66-A4B9C4B477ED}" srcOrd="15" destOrd="0" presId="urn:microsoft.com/office/officeart/2005/8/layout/list1"/>
    <dgm:cxn modelId="{2E9D0607-A19D-4158-8B7F-54BB1A4B6AE5}" type="presParOf" srcId="{6BEB84ED-4C7F-4ECF-80C2-08E232D16F02}" destId="{182F8AAD-B14B-4B87-9364-6E49E1141674}" srcOrd="16" destOrd="0" presId="urn:microsoft.com/office/officeart/2005/8/layout/list1"/>
    <dgm:cxn modelId="{4EC69A28-F6AB-4C0E-A4E6-740070F8FABB}" type="presParOf" srcId="{182F8AAD-B14B-4B87-9364-6E49E1141674}" destId="{2CD4CF13-1A3A-4A72-94C0-3A582BE2295B}" srcOrd="0" destOrd="0" presId="urn:microsoft.com/office/officeart/2005/8/layout/list1"/>
    <dgm:cxn modelId="{6E6C3B47-E01D-48DB-84CD-263CB8AB795E}" type="presParOf" srcId="{182F8AAD-B14B-4B87-9364-6E49E1141674}" destId="{347D123B-F5B5-4EE5-8143-94C59A747476}" srcOrd="1" destOrd="0" presId="urn:microsoft.com/office/officeart/2005/8/layout/list1"/>
    <dgm:cxn modelId="{5195F528-B2E3-44D4-88D7-A88F9750F871}" type="presParOf" srcId="{6BEB84ED-4C7F-4ECF-80C2-08E232D16F02}" destId="{29802E44-1532-4D45-A1AD-35B0EA0F5FA5}" srcOrd="17" destOrd="0" presId="urn:microsoft.com/office/officeart/2005/8/layout/list1"/>
    <dgm:cxn modelId="{F25B7FFE-925A-41B0-B541-75059D5C0D5F}" type="presParOf" srcId="{6BEB84ED-4C7F-4ECF-80C2-08E232D16F02}" destId="{4EE5987D-062F-4D3B-A101-34CB16913C57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DC48030-CB79-244D-A50C-E50E7F6A723F}" type="doc">
      <dgm:prSet loTypeId="urn:microsoft.com/office/officeart/2005/8/layout/hProcess9" loCatId="process" qsTypeId="urn:microsoft.com/office/officeart/2005/8/quickstyle/3d1" qsCatId="3D" csTypeId="urn:microsoft.com/office/officeart/2005/8/colors/accent2_1" csCatId="accent2" phldr="1"/>
      <dgm:spPr/>
      <dgm:t>
        <a:bodyPr/>
        <a:lstStyle/>
        <a:p>
          <a:endParaRPr lang="es-ES"/>
        </a:p>
      </dgm:t>
    </dgm:pt>
    <dgm:pt modelId="{027645AC-4366-0040-BDC3-9FFB96FB7DCE}">
      <dgm:prSet custT="1"/>
      <dgm:spPr/>
      <dgm:t>
        <a:bodyPr/>
        <a:lstStyle/>
        <a:p>
          <a:r>
            <a:rPr lang="es-NI" sz="2400" b="1" dirty="0"/>
            <a:t>Emprendimiento como un constructo cultural en la Universidad</a:t>
          </a:r>
          <a:endParaRPr lang="es-NI" sz="2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D7ABF7D-3911-B248-829D-C7F09A463792}" type="parTrans" cxnId="{4FA3A566-0E66-5045-B039-0EE403465F5D}">
      <dgm:prSet/>
      <dgm:spPr/>
      <dgm:t>
        <a:bodyPr/>
        <a:lstStyle/>
        <a:p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5081AAF-A47B-5649-A4BC-5B7865F19595}" type="sibTrans" cxnId="{4FA3A566-0E66-5045-B039-0EE403465F5D}">
      <dgm:prSet/>
      <dgm:spPr/>
      <dgm:t>
        <a:bodyPr/>
        <a:lstStyle/>
        <a:p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5CAEB9-9669-F746-9426-49C769B4F15B}">
      <dgm:prSet/>
      <dgm:spPr/>
      <dgm:t>
        <a:bodyPr/>
        <a:lstStyle/>
        <a:p>
          <a:pPr algn="just"/>
          <a:r>
            <a:rPr lang="es-NI" b="1" dirty="0"/>
            <a:t>Innovación pedagógica, que promueva la innovación como expresión educativa, colaborativa de la creatividad en el aula de clase. </a:t>
          </a:r>
          <a:endParaRPr lang="es-NI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D7D8029-5885-3549-8DDB-0FDB36722A13}" type="parTrans" cxnId="{2F128E87-E6AB-EC43-ABB5-83D59AF6A3A7}">
      <dgm:prSet/>
      <dgm:spPr/>
      <dgm:t>
        <a:bodyPr/>
        <a:lstStyle/>
        <a:p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5C97A96-EACD-8B4E-8BAF-A65EC5264E29}" type="sibTrans" cxnId="{2F128E87-E6AB-EC43-ABB5-83D59AF6A3A7}">
      <dgm:prSet/>
      <dgm:spPr/>
      <dgm:t>
        <a:bodyPr/>
        <a:lstStyle/>
        <a:p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B575A1E-3669-1145-814B-A5A8EB269A78}">
      <dgm:prSet/>
      <dgm:spPr/>
      <dgm:t>
        <a:bodyPr/>
        <a:lstStyle/>
        <a:p>
          <a:pPr algn="just"/>
          <a:r>
            <a:rPr lang="es-ES" b="1" dirty="0">
              <a:latin typeface="Arial" panose="020B0604020202020204" pitchFamily="34" charset="0"/>
              <a:cs typeface="Arial" panose="020B0604020202020204" pitchFamily="34" charset="0"/>
            </a:rPr>
            <a:t>Sistematización y evaluación de los procesos de emprendimiento que se han desarrollado</a:t>
          </a:r>
        </a:p>
      </dgm:t>
    </dgm:pt>
    <dgm:pt modelId="{90FAF046-DBCC-4C4A-B3F8-04EE237DD2A8}" type="parTrans" cxnId="{E3781CB3-843E-E244-8241-9DBF084335AA}">
      <dgm:prSet/>
      <dgm:spPr/>
      <dgm:t>
        <a:bodyPr/>
        <a:lstStyle/>
        <a:p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BBF759E-DAC2-354B-8F50-ECE185BC2A11}" type="sibTrans" cxnId="{E3781CB3-843E-E244-8241-9DBF084335AA}">
      <dgm:prSet/>
      <dgm:spPr/>
      <dgm:t>
        <a:bodyPr/>
        <a:lstStyle/>
        <a:p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FA3CCB2-55BB-E541-9ABC-5160BA942BC8}" type="pres">
      <dgm:prSet presAssocID="{ADC48030-CB79-244D-A50C-E50E7F6A723F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04B7946-A617-5243-B050-A9825CB2763E}" type="pres">
      <dgm:prSet presAssocID="{ADC48030-CB79-244D-A50C-E50E7F6A723F}" presName="arrow" presStyleLbl="bgShp" presStyleIdx="0" presStyleCnt="1"/>
      <dgm:spPr/>
    </dgm:pt>
    <dgm:pt modelId="{B19E6623-F444-4B4C-B47C-2FD71B23DB62}" type="pres">
      <dgm:prSet presAssocID="{ADC48030-CB79-244D-A50C-E50E7F6A723F}" presName="linearProcess" presStyleCnt="0"/>
      <dgm:spPr/>
    </dgm:pt>
    <dgm:pt modelId="{0AA60204-1EC6-4044-AA3F-B0B28282EF3F}" type="pres">
      <dgm:prSet presAssocID="{027645AC-4366-0040-BDC3-9FFB96FB7DCE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4F219A9-F9A3-5B4E-9B9B-5A49B3C4EDEA}" type="pres">
      <dgm:prSet presAssocID="{E5081AAF-A47B-5649-A4BC-5B7865F19595}" presName="sibTrans" presStyleCnt="0"/>
      <dgm:spPr/>
    </dgm:pt>
    <dgm:pt modelId="{5773AE50-8369-2344-A439-BCCA29B64A15}" type="pres">
      <dgm:prSet presAssocID="{B75CAEB9-9669-F746-9426-49C769B4F15B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4C60862-5498-0742-8E79-201E6A71C531}" type="pres">
      <dgm:prSet presAssocID="{75C97A96-EACD-8B4E-8BAF-A65EC5264E29}" presName="sibTrans" presStyleCnt="0"/>
      <dgm:spPr/>
    </dgm:pt>
    <dgm:pt modelId="{E24C626D-5E61-E24D-B6E2-8111B02A1589}" type="pres">
      <dgm:prSet presAssocID="{BB575A1E-3669-1145-814B-A5A8EB269A78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FA3A566-0E66-5045-B039-0EE403465F5D}" srcId="{ADC48030-CB79-244D-A50C-E50E7F6A723F}" destId="{027645AC-4366-0040-BDC3-9FFB96FB7DCE}" srcOrd="0" destOrd="0" parTransId="{3D7ABF7D-3911-B248-829D-C7F09A463792}" sibTransId="{E5081AAF-A47B-5649-A4BC-5B7865F19595}"/>
    <dgm:cxn modelId="{2F128E87-E6AB-EC43-ABB5-83D59AF6A3A7}" srcId="{ADC48030-CB79-244D-A50C-E50E7F6A723F}" destId="{B75CAEB9-9669-F746-9426-49C769B4F15B}" srcOrd="1" destOrd="0" parTransId="{0D7D8029-5885-3549-8DDB-0FDB36722A13}" sibTransId="{75C97A96-EACD-8B4E-8BAF-A65EC5264E29}"/>
    <dgm:cxn modelId="{E3781CB3-843E-E244-8241-9DBF084335AA}" srcId="{ADC48030-CB79-244D-A50C-E50E7F6A723F}" destId="{BB575A1E-3669-1145-814B-A5A8EB269A78}" srcOrd="2" destOrd="0" parTransId="{90FAF046-DBCC-4C4A-B3F8-04EE237DD2A8}" sibTransId="{CBBF759E-DAC2-354B-8F50-ECE185BC2A11}"/>
    <dgm:cxn modelId="{151C6354-5DAB-8745-9CC8-BBFC5AAFF2E1}" type="presOf" srcId="{B75CAEB9-9669-F746-9426-49C769B4F15B}" destId="{5773AE50-8369-2344-A439-BCCA29B64A15}" srcOrd="0" destOrd="0" presId="urn:microsoft.com/office/officeart/2005/8/layout/hProcess9"/>
    <dgm:cxn modelId="{BF6F4579-1292-9C42-81C8-4C605BE40EBF}" type="presOf" srcId="{ADC48030-CB79-244D-A50C-E50E7F6A723F}" destId="{7FA3CCB2-55BB-E541-9ABC-5160BA942BC8}" srcOrd="0" destOrd="0" presId="urn:microsoft.com/office/officeart/2005/8/layout/hProcess9"/>
    <dgm:cxn modelId="{F1AC857A-7ABD-AA49-9583-DE7D307A1590}" type="presOf" srcId="{BB575A1E-3669-1145-814B-A5A8EB269A78}" destId="{E24C626D-5E61-E24D-B6E2-8111B02A1589}" srcOrd="0" destOrd="0" presId="urn:microsoft.com/office/officeart/2005/8/layout/hProcess9"/>
    <dgm:cxn modelId="{79AFE282-84D1-0645-9B9E-77A76C78F3E1}" type="presOf" srcId="{027645AC-4366-0040-BDC3-9FFB96FB7DCE}" destId="{0AA60204-1EC6-4044-AA3F-B0B28282EF3F}" srcOrd="0" destOrd="0" presId="urn:microsoft.com/office/officeart/2005/8/layout/hProcess9"/>
    <dgm:cxn modelId="{10A16931-0490-2240-BF5A-75287CF25965}" type="presParOf" srcId="{7FA3CCB2-55BB-E541-9ABC-5160BA942BC8}" destId="{904B7946-A617-5243-B050-A9825CB2763E}" srcOrd="0" destOrd="0" presId="urn:microsoft.com/office/officeart/2005/8/layout/hProcess9"/>
    <dgm:cxn modelId="{EAF82E93-2B70-394D-9757-C876F0A2DCEC}" type="presParOf" srcId="{7FA3CCB2-55BB-E541-9ABC-5160BA942BC8}" destId="{B19E6623-F444-4B4C-B47C-2FD71B23DB62}" srcOrd="1" destOrd="0" presId="urn:microsoft.com/office/officeart/2005/8/layout/hProcess9"/>
    <dgm:cxn modelId="{E0D472E9-0740-8747-8777-5DB5A9A17D21}" type="presParOf" srcId="{B19E6623-F444-4B4C-B47C-2FD71B23DB62}" destId="{0AA60204-1EC6-4044-AA3F-B0B28282EF3F}" srcOrd="0" destOrd="0" presId="urn:microsoft.com/office/officeart/2005/8/layout/hProcess9"/>
    <dgm:cxn modelId="{E1D882F9-836B-3E4C-BD0A-0A8FFB5BB3E9}" type="presParOf" srcId="{B19E6623-F444-4B4C-B47C-2FD71B23DB62}" destId="{14F219A9-F9A3-5B4E-9B9B-5A49B3C4EDEA}" srcOrd="1" destOrd="0" presId="urn:microsoft.com/office/officeart/2005/8/layout/hProcess9"/>
    <dgm:cxn modelId="{13696AAA-6155-B343-B13D-78219BF3D553}" type="presParOf" srcId="{B19E6623-F444-4B4C-B47C-2FD71B23DB62}" destId="{5773AE50-8369-2344-A439-BCCA29B64A15}" srcOrd="2" destOrd="0" presId="urn:microsoft.com/office/officeart/2005/8/layout/hProcess9"/>
    <dgm:cxn modelId="{C0533A9B-4D76-9D47-BBD2-FD6342287E62}" type="presParOf" srcId="{B19E6623-F444-4B4C-B47C-2FD71B23DB62}" destId="{C4C60862-5498-0742-8E79-201E6A71C531}" srcOrd="3" destOrd="0" presId="urn:microsoft.com/office/officeart/2005/8/layout/hProcess9"/>
    <dgm:cxn modelId="{0EDCD245-A285-9B4F-AEEE-9AD0F5611078}" type="presParOf" srcId="{B19E6623-F444-4B4C-B47C-2FD71B23DB62}" destId="{E24C626D-5E61-E24D-B6E2-8111B02A158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DC48030-CB79-244D-A50C-E50E7F6A723F}" type="doc">
      <dgm:prSet loTypeId="urn:microsoft.com/office/officeart/2005/8/layout/hProcess9" loCatId="process" qsTypeId="urn:microsoft.com/office/officeart/2005/8/quickstyle/3d1" qsCatId="3D" csTypeId="urn:microsoft.com/office/officeart/2005/8/colors/accent2_1" csCatId="accent2" phldr="1"/>
      <dgm:spPr/>
      <dgm:t>
        <a:bodyPr/>
        <a:lstStyle/>
        <a:p>
          <a:endParaRPr lang="es-ES"/>
        </a:p>
      </dgm:t>
    </dgm:pt>
    <dgm:pt modelId="{2C992BF0-DD19-FD43-9736-3322A52C86C9}">
      <dgm:prSet/>
      <dgm:spPr/>
      <dgm:t>
        <a:bodyPr/>
        <a:lstStyle/>
        <a:p>
          <a:pPr algn="just"/>
          <a:r>
            <a:rPr lang="es-ES" dirty="0">
              <a:latin typeface="Arial" panose="020B0604020202020204" pitchFamily="34" charset="0"/>
              <a:cs typeface="Arial" panose="020B0604020202020204" pitchFamily="34" charset="0"/>
            </a:rPr>
            <a:t>Estudios sobre la cultura a nivel de cada Facultad para la construcción o fortalecimiento de la identidad institucional </a:t>
          </a:r>
          <a:endParaRPr lang="es-NI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2CE68F2-6147-4A49-9613-97AED2AF4183}" type="parTrans" cxnId="{F81CAB80-EB0D-944F-A45F-B508CED03166}">
      <dgm:prSet/>
      <dgm:spPr/>
      <dgm:t>
        <a:bodyPr/>
        <a:lstStyle/>
        <a:p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7AB245B-D790-9D4E-8106-2B3ECCE9FDC5}" type="sibTrans" cxnId="{F81CAB80-EB0D-944F-A45F-B508CED03166}">
      <dgm:prSet/>
      <dgm:spPr/>
      <dgm:t>
        <a:bodyPr/>
        <a:lstStyle/>
        <a:p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DACD928-D5AF-3D40-A0AD-5E8DE830EACE}">
      <dgm:prSet/>
      <dgm:spPr/>
      <dgm:t>
        <a:bodyPr/>
        <a:lstStyle/>
        <a:p>
          <a:pPr algn="just"/>
          <a:r>
            <a:rPr lang="es-ES" dirty="0">
              <a:latin typeface="Arial" panose="020B0604020202020204" pitchFamily="34" charset="0"/>
              <a:cs typeface="Arial" panose="020B0604020202020204" pitchFamily="34" charset="0"/>
            </a:rPr>
            <a:t>Estudios</a:t>
          </a:r>
          <a:r>
            <a:rPr lang="es-ES" baseline="0" dirty="0">
              <a:latin typeface="Arial" panose="020B0604020202020204" pitchFamily="34" charset="0"/>
              <a:cs typeface="Arial" panose="020B0604020202020204" pitchFamily="34" charset="0"/>
            </a:rPr>
            <a:t> sobre las perspectivas presentes y futuras de internacionalización de la Universidad en el marco de los ODS </a:t>
          </a:r>
          <a:endParaRPr lang="es-NI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DE71474-DF82-EA46-9B74-33F84D9E7A73}" type="parTrans" cxnId="{7FE7F872-3918-3C4C-8E22-7F140A223C91}">
      <dgm:prSet/>
      <dgm:spPr/>
      <dgm:t>
        <a:bodyPr/>
        <a:lstStyle/>
        <a:p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709D278-5A91-974F-9AEF-546C855FC29F}" type="sibTrans" cxnId="{7FE7F872-3918-3C4C-8E22-7F140A223C91}">
      <dgm:prSet/>
      <dgm:spPr/>
      <dgm:t>
        <a:bodyPr/>
        <a:lstStyle/>
        <a:p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FA3CCB2-55BB-E541-9ABC-5160BA942BC8}" type="pres">
      <dgm:prSet presAssocID="{ADC48030-CB79-244D-A50C-E50E7F6A723F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04B7946-A617-5243-B050-A9825CB2763E}" type="pres">
      <dgm:prSet presAssocID="{ADC48030-CB79-244D-A50C-E50E7F6A723F}" presName="arrow" presStyleLbl="bgShp" presStyleIdx="0" presStyleCnt="1"/>
      <dgm:spPr/>
    </dgm:pt>
    <dgm:pt modelId="{B19E6623-F444-4B4C-B47C-2FD71B23DB62}" type="pres">
      <dgm:prSet presAssocID="{ADC48030-CB79-244D-A50C-E50E7F6A723F}" presName="linearProcess" presStyleCnt="0"/>
      <dgm:spPr/>
    </dgm:pt>
    <dgm:pt modelId="{D989FF58-C394-8041-B6E1-8B9D3A0346AD}" type="pres">
      <dgm:prSet presAssocID="{2C992BF0-DD19-FD43-9736-3322A52C86C9}" presName="text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D4A7630-71DF-BF42-B0F6-97DE296D6F07}" type="pres">
      <dgm:prSet presAssocID="{97AB245B-D790-9D4E-8106-2B3ECCE9FDC5}" presName="sibTrans" presStyleCnt="0"/>
      <dgm:spPr/>
    </dgm:pt>
    <dgm:pt modelId="{F6AD19CC-36AC-F744-8CEC-0776A3396153}" type="pres">
      <dgm:prSet presAssocID="{2DACD928-D5AF-3D40-A0AD-5E8DE830EACE}" presName="tex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FDAB7C3-03EA-B041-8E30-EC099B6521D4}" type="presOf" srcId="{2DACD928-D5AF-3D40-A0AD-5E8DE830EACE}" destId="{F6AD19CC-36AC-F744-8CEC-0776A3396153}" srcOrd="0" destOrd="0" presId="urn:microsoft.com/office/officeart/2005/8/layout/hProcess9"/>
    <dgm:cxn modelId="{7FE7F872-3918-3C4C-8E22-7F140A223C91}" srcId="{ADC48030-CB79-244D-A50C-E50E7F6A723F}" destId="{2DACD928-D5AF-3D40-A0AD-5E8DE830EACE}" srcOrd="1" destOrd="0" parTransId="{4DE71474-DF82-EA46-9B74-33F84D9E7A73}" sibTransId="{8709D278-5A91-974F-9AEF-546C855FC29F}"/>
    <dgm:cxn modelId="{3630CCA2-634A-974E-8099-F916B4F06A41}" type="presOf" srcId="{2C992BF0-DD19-FD43-9736-3322A52C86C9}" destId="{D989FF58-C394-8041-B6E1-8B9D3A0346AD}" srcOrd="0" destOrd="0" presId="urn:microsoft.com/office/officeart/2005/8/layout/hProcess9"/>
    <dgm:cxn modelId="{F81CAB80-EB0D-944F-A45F-B508CED03166}" srcId="{ADC48030-CB79-244D-A50C-E50E7F6A723F}" destId="{2C992BF0-DD19-FD43-9736-3322A52C86C9}" srcOrd="0" destOrd="0" parTransId="{F2CE68F2-6147-4A49-9613-97AED2AF4183}" sibTransId="{97AB245B-D790-9D4E-8106-2B3ECCE9FDC5}"/>
    <dgm:cxn modelId="{BF6F4579-1292-9C42-81C8-4C605BE40EBF}" type="presOf" srcId="{ADC48030-CB79-244D-A50C-E50E7F6A723F}" destId="{7FA3CCB2-55BB-E541-9ABC-5160BA942BC8}" srcOrd="0" destOrd="0" presId="urn:microsoft.com/office/officeart/2005/8/layout/hProcess9"/>
    <dgm:cxn modelId="{10A16931-0490-2240-BF5A-75287CF25965}" type="presParOf" srcId="{7FA3CCB2-55BB-E541-9ABC-5160BA942BC8}" destId="{904B7946-A617-5243-B050-A9825CB2763E}" srcOrd="0" destOrd="0" presId="urn:microsoft.com/office/officeart/2005/8/layout/hProcess9"/>
    <dgm:cxn modelId="{EAF82E93-2B70-394D-9757-C876F0A2DCEC}" type="presParOf" srcId="{7FA3CCB2-55BB-E541-9ABC-5160BA942BC8}" destId="{B19E6623-F444-4B4C-B47C-2FD71B23DB62}" srcOrd="1" destOrd="0" presId="urn:microsoft.com/office/officeart/2005/8/layout/hProcess9"/>
    <dgm:cxn modelId="{AF5587CA-8B82-0648-88E4-D71D3F285F15}" type="presParOf" srcId="{B19E6623-F444-4B4C-B47C-2FD71B23DB62}" destId="{D989FF58-C394-8041-B6E1-8B9D3A0346AD}" srcOrd="0" destOrd="0" presId="urn:microsoft.com/office/officeart/2005/8/layout/hProcess9"/>
    <dgm:cxn modelId="{F073B616-6DC0-634D-9179-02349DBD2AF3}" type="presParOf" srcId="{B19E6623-F444-4B4C-B47C-2FD71B23DB62}" destId="{5D4A7630-71DF-BF42-B0F6-97DE296D6F07}" srcOrd="1" destOrd="0" presId="urn:microsoft.com/office/officeart/2005/8/layout/hProcess9"/>
    <dgm:cxn modelId="{441BA063-BCF4-C944-AC11-159FC9858F79}" type="presParOf" srcId="{B19E6623-F444-4B4C-B47C-2FD71B23DB62}" destId="{F6AD19CC-36AC-F744-8CEC-0776A3396153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FD4761-F788-40EA-A872-E6026FFCCC18}" type="doc">
      <dgm:prSet loTypeId="urn:microsoft.com/office/officeart/2005/8/layout/hList3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s-ES"/>
        </a:p>
      </dgm:t>
    </dgm:pt>
    <dgm:pt modelId="{438EBAE3-285D-4750-BF48-093253F8C22C}">
      <dgm:prSet phldrT="[Texto]" custT="1"/>
      <dgm:spPr/>
      <dgm:t>
        <a:bodyPr/>
        <a:lstStyle/>
        <a:p>
          <a:pPr algn="just"/>
          <a:r>
            <a:rPr lang="es-NI" sz="2400" b="1" i="0" u="none" dirty="0" smtClean="0">
              <a:solidFill>
                <a:schemeClr val="tx1"/>
              </a:solidFill>
            </a:rPr>
            <a:t>O.G: Elaborar y validar una propuesta de cambio cultural para la promoción del emprendimiento en la universidad </a:t>
          </a:r>
          <a:r>
            <a:rPr lang="es-NI" sz="2400" b="1" i="0" u="none" dirty="0" smtClean="0">
              <a:solidFill>
                <a:schemeClr val="tx1"/>
              </a:solidFill>
            </a:rPr>
            <a:t>nicaragüense </a:t>
          </a:r>
          <a:endParaRPr lang="en-US" sz="2400" b="1" i="0" u="none" dirty="0" smtClean="0">
            <a:solidFill>
              <a:schemeClr val="tx1"/>
            </a:solidFill>
          </a:endParaRPr>
        </a:p>
      </dgm:t>
    </dgm:pt>
    <dgm:pt modelId="{11E86BAE-7FA8-42E0-A433-A0973203EDC6}" type="parTrans" cxnId="{9D75DEB5-FC7D-458B-8C6A-FF3786B17213}">
      <dgm:prSet/>
      <dgm:spPr/>
      <dgm:t>
        <a:bodyPr/>
        <a:lstStyle/>
        <a:p>
          <a:endParaRPr lang="es-ES"/>
        </a:p>
      </dgm:t>
    </dgm:pt>
    <dgm:pt modelId="{7667064B-35D3-484D-9913-480906E68C70}" type="sibTrans" cxnId="{9D75DEB5-FC7D-458B-8C6A-FF3786B17213}">
      <dgm:prSet/>
      <dgm:spPr/>
      <dgm:t>
        <a:bodyPr/>
        <a:lstStyle/>
        <a:p>
          <a:endParaRPr lang="es-ES"/>
        </a:p>
      </dgm:t>
    </dgm:pt>
    <dgm:pt modelId="{250BA1F4-64B5-4DC4-B9FA-E66C63D42DA5}">
      <dgm:prSet phldrT="[Texto]"/>
      <dgm:spPr/>
      <dgm:t>
        <a:bodyPr/>
        <a:lstStyle/>
        <a:p>
          <a:pPr algn="just" rtl="0"/>
          <a:r>
            <a:rPr lang="es-NI" b="1" i="0" u="none" dirty="0" smtClean="0"/>
            <a:t>Inferir el concepto de </a:t>
          </a:r>
          <a:r>
            <a:rPr lang="es-NI" b="1" i="0" u="none" dirty="0" err="1" smtClean="0"/>
            <a:t>emprendi</a:t>
          </a:r>
          <a:r>
            <a:rPr lang="es-NI" b="1" i="0" u="none" dirty="0" smtClean="0"/>
            <a:t>-miento en la universidad</a:t>
          </a:r>
          <a:endParaRPr lang="es-ES" dirty="0"/>
        </a:p>
      </dgm:t>
    </dgm:pt>
    <dgm:pt modelId="{02047B00-4C41-419F-B6B7-418471B07728}" type="parTrans" cxnId="{FD3E8979-8CCF-4F41-9632-517A0540B2A2}">
      <dgm:prSet/>
      <dgm:spPr/>
      <dgm:t>
        <a:bodyPr/>
        <a:lstStyle/>
        <a:p>
          <a:endParaRPr lang="es-ES"/>
        </a:p>
      </dgm:t>
    </dgm:pt>
    <dgm:pt modelId="{8057083D-75EF-44EC-B940-DF5AA8004A7A}" type="sibTrans" cxnId="{FD3E8979-8CCF-4F41-9632-517A0540B2A2}">
      <dgm:prSet/>
      <dgm:spPr/>
      <dgm:t>
        <a:bodyPr/>
        <a:lstStyle/>
        <a:p>
          <a:endParaRPr lang="es-ES"/>
        </a:p>
      </dgm:t>
    </dgm:pt>
    <dgm:pt modelId="{40F5F570-DA27-4DB9-A5A4-2E6E707CDBD2}">
      <dgm:prSet phldrT="[Texto]" custT="1"/>
      <dgm:spPr/>
      <dgm:t>
        <a:bodyPr/>
        <a:lstStyle/>
        <a:p>
          <a:pPr algn="just"/>
          <a:r>
            <a:rPr lang="es-ES" sz="2000" b="1" dirty="0" smtClean="0"/>
            <a:t>Diseñar estrategias que contribuyan al fomento y desarrollo de la cultura emprendedora en la universidad nicaragüense</a:t>
          </a:r>
          <a:r>
            <a:rPr lang="es-ES" sz="1800" dirty="0" smtClean="0"/>
            <a:t>. </a:t>
          </a:r>
          <a:endParaRPr lang="es-ES" sz="1800" dirty="0"/>
        </a:p>
      </dgm:t>
    </dgm:pt>
    <dgm:pt modelId="{4E89E4FA-73CC-444D-98AF-D15A368C946E}" type="parTrans" cxnId="{3C452B4A-ED93-4AAC-81B3-A7AF7311817F}">
      <dgm:prSet/>
      <dgm:spPr/>
      <dgm:t>
        <a:bodyPr/>
        <a:lstStyle/>
        <a:p>
          <a:endParaRPr lang="es-ES"/>
        </a:p>
      </dgm:t>
    </dgm:pt>
    <dgm:pt modelId="{D8DFA45F-F1E2-47F7-83D1-CF858CCCAE4E}" type="sibTrans" cxnId="{3C452B4A-ED93-4AAC-81B3-A7AF7311817F}">
      <dgm:prSet/>
      <dgm:spPr/>
      <dgm:t>
        <a:bodyPr/>
        <a:lstStyle/>
        <a:p>
          <a:endParaRPr lang="es-ES"/>
        </a:p>
      </dgm:t>
    </dgm:pt>
    <dgm:pt modelId="{E53E9BFD-6A8C-4509-BE3C-8FD0C8DB1431}">
      <dgm:prSet/>
      <dgm:spPr/>
      <dgm:t>
        <a:bodyPr/>
        <a:lstStyle/>
        <a:p>
          <a:endParaRPr lang="es-ES"/>
        </a:p>
      </dgm:t>
    </dgm:pt>
    <dgm:pt modelId="{DB4864BF-2BB3-4E7E-9F6C-99C57B91400B}" type="parTrans" cxnId="{C2C7F9A1-392C-4AE4-9628-1052CC270BF4}">
      <dgm:prSet/>
      <dgm:spPr/>
      <dgm:t>
        <a:bodyPr/>
        <a:lstStyle/>
        <a:p>
          <a:endParaRPr lang="es-ES"/>
        </a:p>
      </dgm:t>
    </dgm:pt>
    <dgm:pt modelId="{AC1824A3-0E82-436B-8997-9DC87BE6D665}" type="sibTrans" cxnId="{C2C7F9A1-392C-4AE4-9628-1052CC270BF4}">
      <dgm:prSet/>
      <dgm:spPr/>
      <dgm:t>
        <a:bodyPr/>
        <a:lstStyle/>
        <a:p>
          <a:endParaRPr lang="es-ES"/>
        </a:p>
      </dgm:t>
    </dgm:pt>
    <dgm:pt modelId="{506A8D76-DB45-46F9-AFE3-78EA2CEE97D9}">
      <dgm:prSet/>
      <dgm:spPr/>
      <dgm:t>
        <a:bodyPr/>
        <a:lstStyle/>
        <a:p>
          <a:pPr algn="just" rtl="0"/>
          <a:r>
            <a:rPr lang="es-NI" b="1" i="0" u="none" dirty="0" smtClean="0"/>
            <a:t>Analizar la realidad de la cultura </a:t>
          </a:r>
          <a:r>
            <a:rPr lang="es-NI" b="1" i="0" u="none" dirty="0" err="1" smtClean="0"/>
            <a:t>emprendedo-ra</a:t>
          </a:r>
          <a:r>
            <a:rPr lang="es-NI" b="1" i="0" u="none" dirty="0" smtClean="0"/>
            <a:t> en la universidad nicaragüense</a:t>
          </a:r>
          <a:endParaRPr lang="en-US" b="0" i="0" u="none" dirty="0" smtClean="0"/>
        </a:p>
      </dgm:t>
    </dgm:pt>
    <dgm:pt modelId="{9EAAB7FA-6728-4425-9655-26EC1BDF805C}" type="parTrans" cxnId="{FE32E7BD-094D-47B0-BDFE-B4AADBC7148D}">
      <dgm:prSet/>
      <dgm:spPr/>
      <dgm:t>
        <a:bodyPr/>
        <a:lstStyle/>
        <a:p>
          <a:endParaRPr lang="es-ES"/>
        </a:p>
      </dgm:t>
    </dgm:pt>
    <dgm:pt modelId="{1645C873-FBCD-422E-A0FE-6C71EF4D06E5}" type="sibTrans" cxnId="{FE32E7BD-094D-47B0-BDFE-B4AADBC7148D}">
      <dgm:prSet/>
      <dgm:spPr/>
      <dgm:t>
        <a:bodyPr/>
        <a:lstStyle/>
        <a:p>
          <a:endParaRPr lang="es-ES"/>
        </a:p>
      </dgm:t>
    </dgm:pt>
    <dgm:pt modelId="{6873366C-DC74-482D-A212-E3B9ABF4E12F}">
      <dgm:prSet/>
      <dgm:spPr/>
      <dgm:t>
        <a:bodyPr/>
        <a:lstStyle/>
        <a:p>
          <a:pPr algn="just"/>
          <a:r>
            <a:rPr lang="es-ES" b="1" dirty="0" smtClean="0"/>
            <a:t>Determinar los factores que contribuyen para el fortalecimiento de la universidad</a:t>
          </a:r>
          <a:endParaRPr lang="es-ES" b="1" dirty="0"/>
        </a:p>
      </dgm:t>
    </dgm:pt>
    <dgm:pt modelId="{C6E738E1-2962-4D51-8578-D9365A529BBD}" type="sibTrans" cxnId="{CF8BEAAE-3AEF-46A1-9A38-287E48972FC3}">
      <dgm:prSet/>
      <dgm:spPr/>
      <dgm:t>
        <a:bodyPr/>
        <a:lstStyle/>
        <a:p>
          <a:endParaRPr lang="es-ES"/>
        </a:p>
      </dgm:t>
    </dgm:pt>
    <dgm:pt modelId="{433B445D-5945-4C9A-9CB0-08C4FFFAADAE}" type="parTrans" cxnId="{CF8BEAAE-3AEF-46A1-9A38-287E48972FC3}">
      <dgm:prSet/>
      <dgm:spPr/>
      <dgm:t>
        <a:bodyPr/>
        <a:lstStyle/>
        <a:p>
          <a:endParaRPr lang="es-ES"/>
        </a:p>
      </dgm:t>
    </dgm:pt>
    <dgm:pt modelId="{6B843112-0916-4EA4-B46A-03A78E2C7198}">
      <dgm:prSet/>
      <dgm:spPr/>
      <dgm:t>
        <a:bodyPr/>
        <a:lstStyle/>
        <a:p>
          <a:pPr algn="just"/>
          <a:r>
            <a:rPr lang="es-ES" b="1" dirty="0" smtClean="0"/>
            <a:t>Identificar los elementos que cambiarían para fortalecer la cultura emprendedora en la universidad </a:t>
          </a:r>
          <a:endParaRPr lang="es-ES" b="1" dirty="0"/>
        </a:p>
      </dgm:t>
    </dgm:pt>
    <dgm:pt modelId="{BC28FA51-FDDE-440D-BA91-D36B1E92747D}" type="parTrans" cxnId="{1E3B05E1-1CF7-4B52-9023-7B048D1517D1}">
      <dgm:prSet/>
      <dgm:spPr/>
      <dgm:t>
        <a:bodyPr/>
        <a:lstStyle/>
        <a:p>
          <a:endParaRPr lang="es-ES"/>
        </a:p>
      </dgm:t>
    </dgm:pt>
    <dgm:pt modelId="{E224CA87-A10D-45AC-9D25-E8C582DC503F}" type="sibTrans" cxnId="{1E3B05E1-1CF7-4B52-9023-7B048D1517D1}">
      <dgm:prSet/>
      <dgm:spPr/>
      <dgm:t>
        <a:bodyPr/>
        <a:lstStyle/>
        <a:p>
          <a:endParaRPr lang="es-ES"/>
        </a:p>
      </dgm:t>
    </dgm:pt>
    <dgm:pt modelId="{CD8D3EE5-45E2-438F-BE19-3332EA980D4F}" type="pres">
      <dgm:prSet presAssocID="{00FD4761-F788-40EA-A872-E6026FFCCC18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7A6A2C0-BE73-4E1B-93C8-6193A61DE46B}" type="pres">
      <dgm:prSet presAssocID="{438EBAE3-285D-4750-BF48-093253F8C22C}" presName="roof" presStyleLbl="dkBgShp" presStyleIdx="0" presStyleCnt="2" custLinFactNeighborX="-55130" custLinFactNeighborY="12138"/>
      <dgm:spPr/>
      <dgm:t>
        <a:bodyPr/>
        <a:lstStyle/>
        <a:p>
          <a:endParaRPr lang="es-ES"/>
        </a:p>
      </dgm:t>
    </dgm:pt>
    <dgm:pt modelId="{6D33184D-972F-4C1F-88AB-B067A213A077}" type="pres">
      <dgm:prSet presAssocID="{438EBAE3-285D-4750-BF48-093253F8C22C}" presName="pillars" presStyleCnt="0"/>
      <dgm:spPr/>
    </dgm:pt>
    <dgm:pt modelId="{241EAA36-6D27-42CD-A82E-94F1BA439878}" type="pres">
      <dgm:prSet presAssocID="{438EBAE3-285D-4750-BF48-093253F8C22C}" presName="pillar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8170783-C3F4-4FD1-A058-05F1FFED41D8}" type="pres">
      <dgm:prSet presAssocID="{506A8D76-DB45-46F9-AFE3-78EA2CEE97D9}" presName="pillar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2067835-DE55-49FA-BB50-34CC41768DCD}" type="pres">
      <dgm:prSet presAssocID="{6873366C-DC74-482D-A212-E3B9ABF4E12F}" presName="pillar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31E83A8-D602-41E2-ACDD-5E0243119C5B}" type="pres">
      <dgm:prSet presAssocID="{6B843112-0916-4EA4-B46A-03A78E2C7198}" presName="pillar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8C2EBD9-3B9C-4457-8DD7-3B255DCC0639}" type="pres">
      <dgm:prSet presAssocID="{40F5F570-DA27-4DB9-A5A4-2E6E707CDBD2}" presName="pillar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1EE7C7-22A1-49F8-A28E-630EEA28AD76}" type="pres">
      <dgm:prSet presAssocID="{438EBAE3-285D-4750-BF48-093253F8C22C}" presName="base" presStyleLbl="dkBgShp" presStyleIdx="1" presStyleCnt="2"/>
      <dgm:spPr/>
    </dgm:pt>
  </dgm:ptLst>
  <dgm:cxnLst>
    <dgm:cxn modelId="{FE32E7BD-094D-47B0-BDFE-B4AADBC7148D}" srcId="{438EBAE3-285D-4750-BF48-093253F8C22C}" destId="{506A8D76-DB45-46F9-AFE3-78EA2CEE97D9}" srcOrd="1" destOrd="0" parTransId="{9EAAB7FA-6728-4425-9655-26EC1BDF805C}" sibTransId="{1645C873-FBCD-422E-A0FE-6C71EF4D06E5}"/>
    <dgm:cxn modelId="{FD3E8979-8CCF-4F41-9632-517A0540B2A2}" srcId="{438EBAE3-285D-4750-BF48-093253F8C22C}" destId="{250BA1F4-64B5-4DC4-B9FA-E66C63D42DA5}" srcOrd="0" destOrd="0" parTransId="{02047B00-4C41-419F-B6B7-418471B07728}" sibTransId="{8057083D-75EF-44EC-B940-DF5AA8004A7A}"/>
    <dgm:cxn modelId="{AF4946B9-FEEC-415F-8A19-D4D10EB7E6A2}" type="presOf" srcId="{40F5F570-DA27-4DB9-A5A4-2E6E707CDBD2}" destId="{98C2EBD9-3B9C-4457-8DD7-3B255DCC0639}" srcOrd="0" destOrd="0" presId="urn:microsoft.com/office/officeart/2005/8/layout/hList3"/>
    <dgm:cxn modelId="{2F7ADF04-D951-4E49-A4B7-D4AF23F2B25C}" type="presOf" srcId="{6B843112-0916-4EA4-B46A-03A78E2C7198}" destId="{E31E83A8-D602-41E2-ACDD-5E0243119C5B}" srcOrd="0" destOrd="0" presId="urn:microsoft.com/office/officeart/2005/8/layout/hList3"/>
    <dgm:cxn modelId="{9D75DEB5-FC7D-458B-8C6A-FF3786B17213}" srcId="{00FD4761-F788-40EA-A872-E6026FFCCC18}" destId="{438EBAE3-285D-4750-BF48-093253F8C22C}" srcOrd="0" destOrd="0" parTransId="{11E86BAE-7FA8-42E0-A433-A0973203EDC6}" sibTransId="{7667064B-35D3-484D-9913-480906E68C70}"/>
    <dgm:cxn modelId="{CF8BEAAE-3AEF-46A1-9A38-287E48972FC3}" srcId="{438EBAE3-285D-4750-BF48-093253F8C22C}" destId="{6873366C-DC74-482D-A212-E3B9ABF4E12F}" srcOrd="2" destOrd="0" parTransId="{433B445D-5945-4C9A-9CB0-08C4FFFAADAE}" sibTransId="{C6E738E1-2962-4D51-8578-D9365A529BBD}"/>
    <dgm:cxn modelId="{C2C7F9A1-392C-4AE4-9628-1052CC270BF4}" srcId="{00FD4761-F788-40EA-A872-E6026FFCCC18}" destId="{E53E9BFD-6A8C-4509-BE3C-8FD0C8DB1431}" srcOrd="1" destOrd="0" parTransId="{DB4864BF-2BB3-4E7E-9F6C-99C57B91400B}" sibTransId="{AC1824A3-0E82-436B-8997-9DC87BE6D665}"/>
    <dgm:cxn modelId="{93528CD2-7735-4E14-9AF8-EE83C3C7D032}" type="presOf" srcId="{250BA1F4-64B5-4DC4-B9FA-E66C63D42DA5}" destId="{241EAA36-6D27-42CD-A82E-94F1BA439878}" srcOrd="0" destOrd="0" presId="urn:microsoft.com/office/officeart/2005/8/layout/hList3"/>
    <dgm:cxn modelId="{2B363D14-19B4-4B25-9CE6-A62D00E8720A}" type="presOf" srcId="{438EBAE3-285D-4750-BF48-093253F8C22C}" destId="{57A6A2C0-BE73-4E1B-93C8-6193A61DE46B}" srcOrd="0" destOrd="0" presId="urn:microsoft.com/office/officeart/2005/8/layout/hList3"/>
    <dgm:cxn modelId="{4F6E5486-26B7-4B21-A514-70F9556B75EE}" type="presOf" srcId="{506A8D76-DB45-46F9-AFE3-78EA2CEE97D9}" destId="{18170783-C3F4-4FD1-A058-05F1FFED41D8}" srcOrd="0" destOrd="0" presId="urn:microsoft.com/office/officeart/2005/8/layout/hList3"/>
    <dgm:cxn modelId="{3AC99247-314F-4996-BD11-5302FEF79E48}" type="presOf" srcId="{00FD4761-F788-40EA-A872-E6026FFCCC18}" destId="{CD8D3EE5-45E2-438F-BE19-3332EA980D4F}" srcOrd="0" destOrd="0" presId="urn:microsoft.com/office/officeart/2005/8/layout/hList3"/>
    <dgm:cxn modelId="{F56D06ED-92BB-4D67-8C7C-D32B40D8F175}" type="presOf" srcId="{6873366C-DC74-482D-A212-E3B9ABF4E12F}" destId="{22067835-DE55-49FA-BB50-34CC41768DCD}" srcOrd="0" destOrd="0" presId="urn:microsoft.com/office/officeart/2005/8/layout/hList3"/>
    <dgm:cxn modelId="{1E3B05E1-1CF7-4B52-9023-7B048D1517D1}" srcId="{438EBAE3-285D-4750-BF48-093253F8C22C}" destId="{6B843112-0916-4EA4-B46A-03A78E2C7198}" srcOrd="3" destOrd="0" parTransId="{BC28FA51-FDDE-440D-BA91-D36B1E92747D}" sibTransId="{E224CA87-A10D-45AC-9D25-E8C582DC503F}"/>
    <dgm:cxn modelId="{3C452B4A-ED93-4AAC-81B3-A7AF7311817F}" srcId="{438EBAE3-285D-4750-BF48-093253F8C22C}" destId="{40F5F570-DA27-4DB9-A5A4-2E6E707CDBD2}" srcOrd="4" destOrd="0" parTransId="{4E89E4FA-73CC-444D-98AF-D15A368C946E}" sibTransId="{D8DFA45F-F1E2-47F7-83D1-CF858CCCAE4E}"/>
    <dgm:cxn modelId="{FEE19858-7BA3-4579-8ED1-F1CD27F5C285}" type="presParOf" srcId="{CD8D3EE5-45E2-438F-BE19-3332EA980D4F}" destId="{57A6A2C0-BE73-4E1B-93C8-6193A61DE46B}" srcOrd="0" destOrd="0" presId="urn:microsoft.com/office/officeart/2005/8/layout/hList3"/>
    <dgm:cxn modelId="{7A8B3F51-9B6C-48D8-A5D5-D6A8362C57EC}" type="presParOf" srcId="{CD8D3EE5-45E2-438F-BE19-3332EA980D4F}" destId="{6D33184D-972F-4C1F-88AB-B067A213A077}" srcOrd="1" destOrd="0" presId="urn:microsoft.com/office/officeart/2005/8/layout/hList3"/>
    <dgm:cxn modelId="{810EA027-3EE6-4977-AF85-556453AF74AB}" type="presParOf" srcId="{6D33184D-972F-4C1F-88AB-B067A213A077}" destId="{241EAA36-6D27-42CD-A82E-94F1BA439878}" srcOrd="0" destOrd="0" presId="urn:microsoft.com/office/officeart/2005/8/layout/hList3"/>
    <dgm:cxn modelId="{F87CAA33-3355-4CAA-B1F3-F441E57CEE11}" type="presParOf" srcId="{6D33184D-972F-4C1F-88AB-B067A213A077}" destId="{18170783-C3F4-4FD1-A058-05F1FFED41D8}" srcOrd="1" destOrd="0" presId="urn:microsoft.com/office/officeart/2005/8/layout/hList3"/>
    <dgm:cxn modelId="{62EF1200-F188-43A5-A165-A42C913DDF77}" type="presParOf" srcId="{6D33184D-972F-4C1F-88AB-B067A213A077}" destId="{22067835-DE55-49FA-BB50-34CC41768DCD}" srcOrd="2" destOrd="0" presId="urn:microsoft.com/office/officeart/2005/8/layout/hList3"/>
    <dgm:cxn modelId="{BFBB963F-45E8-45AC-95B0-D825F5FE38A9}" type="presParOf" srcId="{6D33184D-972F-4C1F-88AB-B067A213A077}" destId="{E31E83A8-D602-41E2-ACDD-5E0243119C5B}" srcOrd="3" destOrd="0" presId="urn:microsoft.com/office/officeart/2005/8/layout/hList3"/>
    <dgm:cxn modelId="{3808C19A-C353-45C2-9B2B-50321A9A0C43}" type="presParOf" srcId="{6D33184D-972F-4C1F-88AB-B067A213A077}" destId="{98C2EBD9-3B9C-4457-8DD7-3B255DCC0639}" srcOrd="4" destOrd="0" presId="urn:microsoft.com/office/officeart/2005/8/layout/hList3"/>
    <dgm:cxn modelId="{E3DD91CB-2A9B-43E2-9C4D-0BD606833750}" type="presParOf" srcId="{CD8D3EE5-45E2-438F-BE19-3332EA980D4F}" destId="{0A1EE7C7-22A1-49F8-A28E-630EEA28AD76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A5F45DF-7E68-2E44-BA0F-EFD8F0E1C31A}" type="doc">
      <dgm:prSet loTypeId="urn:microsoft.com/office/officeart/2008/layout/HalfCircleOrganizationChar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BCEF850-7B8A-6847-88D6-D2C80241030E}">
      <dgm:prSet phldrT="[Text]" custT="1"/>
      <dgm:spPr/>
      <dgm:t>
        <a:bodyPr/>
        <a:lstStyle/>
        <a:p>
          <a:r>
            <a:rPr lang="en-US" sz="2000" b="1" dirty="0">
              <a:latin typeface="Arial" panose="020B0604020202020204" pitchFamily="34" charset="0"/>
              <a:cs typeface="Arial" panose="020B0604020202020204" pitchFamily="34" charset="0"/>
            </a:rPr>
            <a:t>Marco </a:t>
          </a:r>
          <a:r>
            <a:rPr lang="en-US" sz="2000" b="1" dirty="0" err="1">
              <a:latin typeface="Arial" panose="020B0604020202020204" pitchFamily="34" charset="0"/>
              <a:cs typeface="Arial" panose="020B0604020202020204" pitchFamily="34" charset="0"/>
            </a:rPr>
            <a:t>teórico</a:t>
          </a:r>
          <a:endParaRPr lang="en-US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196688-6C61-CE4F-A397-B65BAB0F2BA7}" type="parTrans" cxnId="{607C45D6-E9B7-904D-B36E-58FE71F59A64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004293B-F334-F54C-B78A-98CDBA456E9D}" type="sibTrans" cxnId="{607C45D6-E9B7-904D-B36E-58FE71F59A64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0E80CBD-13DB-7C44-906A-5F458909049B}">
      <dgm:prSet phldrT="[Text]" custT="1"/>
      <dgm:spPr/>
      <dgm:t>
        <a:bodyPr/>
        <a:lstStyle/>
        <a:p>
          <a:r>
            <a:rPr lang="en-US" sz="1400" b="1" dirty="0">
              <a:latin typeface="Arial" panose="020B0604020202020204" pitchFamily="34" charset="0"/>
              <a:cs typeface="Arial" panose="020B0604020202020204" pitchFamily="34" charset="0"/>
            </a:rPr>
            <a:t>La</a:t>
          </a:r>
          <a:r>
            <a:rPr lang="en-US" sz="1400" b="1" baseline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r>
            <a:rPr lang="en-US" sz="1400" b="1" baseline="0" dirty="0">
              <a:latin typeface="Arial" panose="020B0604020202020204" pitchFamily="34" charset="0"/>
              <a:cs typeface="Arial" panose="020B0604020202020204" pitchFamily="34" charset="0"/>
            </a:rPr>
            <a:t>Universidad </a:t>
          </a:r>
          <a:endParaRPr lang="en-US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6B768FB-DC0F-CA44-AF60-22AE61FB0D6E}" type="parTrans" cxnId="{5E65E912-0849-9A4F-AE93-C6AA424C22F4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70A3315-9233-5749-A222-CF2C4F42F959}" type="sibTrans" cxnId="{5E65E912-0849-9A4F-AE93-C6AA424C22F4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D24FE1E-53D4-FF44-A863-BC4BAA85B4DF}">
      <dgm:prSet phldrT="[Text]" custT="1"/>
      <dgm:spPr/>
      <dgm:t>
        <a:bodyPr/>
        <a:lstStyle/>
        <a:p>
          <a:r>
            <a:rPr lang="es-ES_tradnl" sz="1400" b="1" noProof="0" dirty="0">
              <a:latin typeface="Arial" panose="020B0604020202020204" pitchFamily="34" charset="0"/>
              <a:cs typeface="Arial" panose="020B0604020202020204" pitchFamily="34" charset="0"/>
            </a:rPr>
            <a:t>La</a:t>
          </a:r>
          <a:r>
            <a:rPr lang="es-ES_tradnl" sz="1400" b="1" baseline="0" noProof="0" dirty="0">
              <a:latin typeface="Arial" panose="020B0604020202020204" pitchFamily="34" charset="0"/>
              <a:cs typeface="Arial" panose="020B0604020202020204" pitchFamily="34" charset="0"/>
            </a:rPr>
            <a:t> Universidad</a:t>
          </a:r>
        </a:p>
        <a:p>
          <a:r>
            <a:rPr lang="es-ES_tradnl" sz="1400" b="1" baseline="0" noProof="0" dirty="0">
              <a:latin typeface="Arial" panose="020B0604020202020204" pitchFamily="34" charset="0"/>
              <a:cs typeface="Arial" panose="020B0604020202020204" pitchFamily="34" charset="0"/>
            </a:rPr>
            <a:t> Nicaragüense </a:t>
          </a:r>
          <a:endParaRPr lang="es-ES_tradnl" sz="1400" b="1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1B9F7B0-B696-4C40-BA7F-ACA8F4F4A2BD}" type="parTrans" cxnId="{1F4C157D-C469-5E4B-B29B-8A04362C11EB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DC72EAC-1C8D-9748-9FBF-A8EE34E4CA9C}" type="sibTrans" cxnId="{1F4C157D-C469-5E4B-B29B-8A04362C11EB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FED5DC1-E5B1-524D-BD9A-D508FC6A507B}">
      <dgm:prSet phldrT="[Text]" custT="1"/>
      <dgm:spPr/>
      <dgm:t>
        <a:bodyPr/>
        <a:lstStyle/>
        <a:p>
          <a:r>
            <a:rPr lang="en-US" sz="1200" b="1" dirty="0" err="1">
              <a:latin typeface="Arial" panose="020B0604020202020204" pitchFamily="34" charset="0"/>
              <a:cs typeface="Arial" panose="020B0604020202020204" pitchFamily="34" charset="0"/>
            </a:rPr>
            <a:t>Emprendimiento</a:t>
          </a:r>
          <a:r>
            <a:rPr lang="en-US" sz="1200" b="1" baseline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r>
            <a:rPr lang="en-US" sz="1200" b="1" baseline="0" dirty="0" err="1">
              <a:latin typeface="Arial" panose="020B0604020202020204" pitchFamily="34" charset="0"/>
              <a:cs typeface="Arial" panose="020B0604020202020204" pitchFamily="34" charset="0"/>
            </a:rPr>
            <a:t>como</a:t>
          </a:r>
          <a:r>
            <a:rPr lang="en-US" sz="1200" b="1" baseline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r>
            <a:rPr lang="en-US" sz="1400" b="1" baseline="0" dirty="0" err="1">
              <a:latin typeface="Arial" panose="020B0604020202020204" pitchFamily="34" charset="0"/>
              <a:cs typeface="Arial" panose="020B0604020202020204" pitchFamily="34" charset="0"/>
            </a:rPr>
            <a:t>cultura</a:t>
          </a:r>
          <a:r>
            <a:rPr lang="en-US" sz="1400" b="1" baseline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n-US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A5B2A34-4FD8-7A4E-A07E-A70D02BFAEE9}" type="parTrans" cxnId="{14FA9012-1457-BA43-9815-D8554A33B692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D002079-278B-E64E-AA96-CBBD53286DAE}" type="sibTrans" cxnId="{14FA9012-1457-BA43-9815-D8554A33B692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78607E-805E-FC41-9D1B-2B30DA036711}">
      <dgm:prSet custT="1"/>
      <dgm:spPr/>
      <dgm:t>
        <a:bodyPr/>
        <a:lstStyle/>
        <a:p>
          <a:r>
            <a:rPr lang="en-US" sz="1400" b="1" dirty="0" err="1">
              <a:latin typeface="Arial" panose="020B0604020202020204" pitchFamily="34" charset="0"/>
              <a:cs typeface="Arial" panose="020B0604020202020204" pitchFamily="34" charset="0"/>
            </a:rPr>
            <a:t>Definición</a:t>
          </a:r>
          <a:r>
            <a:rPr lang="en-US" sz="1400" b="1" baseline="0" dirty="0">
              <a:latin typeface="Arial" panose="020B0604020202020204" pitchFamily="34" charset="0"/>
              <a:cs typeface="Arial" panose="020B0604020202020204" pitchFamily="34" charset="0"/>
            </a:rPr>
            <a:t> de Universidad</a:t>
          </a:r>
          <a:endParaRPr lang="en-US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70FE9A3-53A9-A047-9A93-DF2E7FAB4E04}" type="parTrans" cxnId="{1689D15C-C399-FF4A-8064-412A46C11636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26B4839-F5A2-EC4B-A1FA-004FFD7EA581}" type="sibTrans" cxnId="{1689D15C-C399-FF4A-8064-412A46C11636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2BD6D52-AE46-9340-9F90-6FE3BD3BC52E}">
      <dgm:prSet custT="1"/>
      <dgm:spPr/>
      <dgm:t>
        <a:bodyPr/>
        <a:lstStyle/>
        <a:p>
          <a:r>
            <a:rPr lang="en-US" sz="1400" b="1" dirty="0">
              <a:latin typeface="Arial" panose="020B0604020202020204" pitchFamily="34" charset="0"/>
              <a:cs typeface="Arial" panose="020B0604020202020204" pitchFamily="34" charset="0"/>
            </a:rPr>
            <a:t>La</a:t>
          </a:r>
          <a:r>
            <a:rPr lang="en-US" sz="1400" b="1" baseline="0" dirty="0">
              <a:latin typeface="Arial" panose="020B0604020202020204" pitchFamily="34" charset="0"/>
              <a:cs typeface="Arial" panose="020B0604020202020204" pitchFamily="34" charset="0"/>
            </a:rPr>
            <a:t> Universidad </a:t>
          </a:r>
        </a:p>
        <a:p>
          <a:r>
            <a:rPr lang="en-US" sz="1400" b="1" baseline="0" dirty="0" err="1">
              <a:latin typeface="Arial" panose="020B0604020202020204" pitchFamily="34" charset="0"/>
              <a:cs typeface="Arial" panose="020B0604020202020204" pitchFamily="34" charset="0"/>
            </a:rPr>
            <a:t>abierta</a:t>
          </a:r>
          <a:r>
            <a:rPr lang="en-US" sz="1400" b="1" baseline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b="1" baseline="0" dirty="0" err="1">
              <a:latin typeface="Arial" panose="020B0604020202020204" pitchFamily="34" charset="0"/>
              <a:cs typeface="Arial" panose="020B0604020202020204" pitchFamily="34" charset="0"/>
            </a:rPr>
            <a:t>entorno</a:t>
          </a:r>
          <a:r>
            <a:rPr lang="en-US" sz="1400" b="1" baseline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n-US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62D5596-42EE-E142-99B8-097E177DE02C}" type="parTrans" cxnId="{766DDFBE-4D78-444E-B189-03FD5CE6C347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D82182E-6F0B-D74F-A5AA-E29F9B574941}" type="sibTrans" cxnId="{766DDFBE-4D78-444E-B189-03FD5CE6C347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8CDDCC4-61CF-1446-8A33-8322171452D6}">
      <dgm:prSet custT="1"/>
      <dgm:spPr/>
      <dgm:t>
        <a:bodyPr/>
        <a:lstStyle/>
        <a:p>
          <a:r>
            <a:rPr lang="en-US" sz="1600" b="1" dirty="0" err="1">
              <a:latin typeface="Arial" panose="020B0604020202020204" pitchFamily="34" charset="0"/>
              <a:cs typeface="Arial" panose="020B0604020202020204" pitchFamily="34" charset="0"/>
            </a:rPr>
            <a:t>Número</a:t>
          </a:r>
          <a:r>
            <a:rPr lang="en-US" sz="1600" b="1" baseline="0" dirty="0">
              <a:latin typeface="Arial" panose="020B0604020202020204" pitchFamily="34" charset="0"/>
              <a:cs typeface="Arial" panose="020B0604020202020204" pitchFamily="34" charset="0"/>
            </a:rPr>
            <a:t> y</a:t>
          </a:r>
        </a:p>
        <a:p>
          <a:r>
            <a:rPr lang="en-US" sz="1600" b="1" baseline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1" baseline="0" dirty="0" err="1">
              <a:latin typeface="Arial" panose="020B0604020202020204" pitchFamily="34" charset="0"/>
              <a:cs typeface="Arial" panose="020B0604020202020204" pitchFamily="34" charset="0"/>
            </a:rPr>
            <a:t>naturaleza</a:t>
          </a:r>
          <a:r>
            <a:rPr lang="en-US" sz="1600" b="1" baseline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n-US" sz="16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9A81069-3998-1C47-86C8-6F2F4A11B76D}" type="parTrans" cxnId="{C0412D6C-43B6-844D-94A0-0B6C63B63BB1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6CA9DA5-B434-D840-A41D-2F554B4EF24E}" type="sibTrans" cxnId="{C0412D6C-43B6-844D-94A0-0B6C63B63BB1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5CD1E1D-A3A7-5D4D-8393-10E814F8CD80}">
      <dgm:prSet custT="1"/>
      <dgm:spPr/>
      <dgm:t>
        <a:bodyPr/>
        <a:lstStyle/>
        <a:p>
          <a:r>
            <a:rPr lang="en-US" sz="1600" b="1" i="0" dirty="0" err="1">
              <a:latin typeface="Arial" panose="020B0604020202020204" pitchFamily="34" charset="0"/>
              <a:cs typeface="Arial" panose="020B0604020202020204" pitchFamily="34" charset="0"/>
            </a:rPr>
            <a:t>Dificultades</a:t>
          </a:r>
          <a:r>
            <a:rPr lang="en-US" sz="1600" b="1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gm:t>
    </dgm:pt>
    <dgm:pt modelId="{F31A69BB-C226-6C43-8E79-A31F4D410216}" type="parTrans" cxnId="{0FBAACFF-305E-A145-8FFB-36C0390BB7DF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56E9222-2F07-EF41-903C-E3496E63F000}" type="sibTrans" cxnId="{0FBAACFF-305E-A145-8FFB-36C0390BB7DF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00A874B-C001-EE47-BC2D-44EBEA31C949}">
      <dgm:prSet custT="1"/>
      <dgm:spPr/>
      <dgm:t>
        <a:bodyPr/>
        <a:lstStyle/>
        <a:p>
          <a:r>
            <a:rPr lang="en-US" sz="1400" b="1" dirty="0" err="1">
              <a:latin typeface="Arial" panose="020B0604020202020204" pitchFamily="34" charset="0"/>
              <a:cs typeface="Arial" panose="020B0604020202020204" pitchFamily="34" charset="0"/>
            </a:rPr>
            <a:t>Líneas</a:t>
          </a:r>
          <a:r>
            <a:rPr lang="en-US" sz="1400" b="1" dirty="0">
              <a:latin typeface="Arial" panose="020B0604020202020204" pitchFamily="34" charset="0"/>
              <a:cs typeface="Arial" panose="020B0604020202020204" pitchFamily="34" charset="0"/>
            </a:rPr>
            <a:t> de </a:t>
          </a:r>
        </a:p>
        <a:p>
          <a:r>
            <a:rPr lang="en-US" sz="1400" b="1" dirty="0" err="1">
              <a:latin typeface="Arial" panose="020B0604020202020204" pitchFamily="34" charset="0"/>
              <a:cs typeface="Arial" panose="020B0604020202020204" pitchFamily="34" charset="0"/>
            </a:rPr>
            <a:t>mejoramiento</a:t>
          </a:r>
          <a:r>
            <a:rPr lang="en-US" sz="1400" b="1" dirty="0">
              <a:latin typeface="Arial" panose="020B0604020202020204" pitchFamily="34" charset="0"/>
              <a:cs typeface="Arial" panose="020B0604020202020204" pitchFamily="34" charset="0"/>
            </a:rPr>
            <a:t> y </a:t>
          </a:r>
          <a:r>
            <a:rPr lang="en-US" sz="1400" b="1" dirty="0" err="1">
              <a:latin typeface="Arial" panose="020B0604020202020204" pitchFamily="34" charset="0"/>
              <a:cs typeface="Arial" panose="020B0604020202020204" pitchFamily="34" charset="0"/>
            </a:rPr>
            <a:t>transfomación</a:t>
          </a:r>
          <a:r>
            <a:rPr lang="en-US" sz="1400" b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gm:t>
    </dgm:pt>
    <dgm:pt modelId="{7110AB3C-DEEF-A446-8B24-32D5597764A4}" type="parTrans" cxnId="{694A2A5A-F806-414E-AA35-7E366AE439DB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03A28BB-9A7E-234A-9553-BF76CEBE0FB9}" type="sibTrans" cxnId="{694A2A5A-F806-414E-AA35-7E366AE439DB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B175211-2377-3C46-8C61-C0D62CE55064}">
      <dgm:prSet custT="1"/>
      <dgm:spPr/>
      <dgm:t>
        <a:bodyPr/>
        <a:lstStyle/>
        <a:p>
          <a:r>
            <a:rPr lang="en-US" sz="1400" b="1" dirty="0" err="1">
              <a:latin typeface="Arial" panose="020B0604020202020204" pitchFamily="34" charset="0"/>
              <a:cs typeface="Arial" panose="020B0604020202020204" pitchFamily="34" charset="0"/>
            </a:rPr>
            <a:t>Definición</a:t>
          </a:r>
          <a:r>
            <a:rPr lang="en-US" sz="1400" b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gm:t>
    </dgm:pt>
    <dgm:pt modelId="{E2BE71D2-4F8D-314B-8048-FC4B8FD09F7F}" type="parTrans" cxnId="{B8454049-6131-114E-8564-2FB12F85AAEA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C245A92-D9D1-F84D-95CA-B7767D196C08}" type="sibTrans" cxnId="{B8454049-6131-114E-8564-2FB12F85AAEA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285743-494A-7B43-8E29-DCE609600700}">
      <dgm:prSet custT="1"/>
      <dgm:spPr/>
      <dgm:t>
        <a:bodyPr/>
        <a:lstStyle/>
        <a:p>
          <a:r>
            <a:rPr lang="en-US" sz="1600" b="1" dirty="0" err="1">
              <a:latin typeface="Arial" panose="020B0604020202020204" pitchFamily="34" charset="0"/>
              <a:cs typeface="Arial" panose="020B0604020202020204" pitchFamily="34" charset="0"/>
            </a:rPr>
            <a:t>Tipología</a:t>
          </a:r>
          <a:r>
            <a:rPr lang="en-US" sz="1200" baseline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n-US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8CA7249-FC9E-1942-8E65-4173D8FF8F47}" type="parTrans" cxnId="{A569A9EC-5190-A24F-BD2F-F2039CF79E10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302F2B0-370D-4B4A-9648-89E440688799}" type="sibTrans" cxnId="{A569A9EC-5190-A24F-BD2F-F2039CF79E10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C20DA23-B7FE-704F-AB82-009DD7AB5FCB}">
      <dgm:prSet custT="1"/>
      <dgm:spPr/>
      <dgm:t>
        <a:bodyPr/>
        <a:lstStyle/>
        <a:p>
          <a:r>
            <a:rPr lang="en-US" sz="1400" b="1" dirty="0" err="1">
              <a:latin typeface="Arial" panose="020B0604020202020204" pitchFamily="34" charset="0"/>
              <a:cs typeface="Arial" panose="020B0604020202020204" pitchFamily="34" charset="0"/>
            </a:rPr>
            <a:t>Elementos</a:t>
          </a:r>
          <a:r>
            <a:rPr lang="en-US" sz="1400" b="1" baseline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n-US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DF2B954-FBBB-7D4B-972E-315E67D322FB}" type="parTrans" cxnId="{3A70C107-7CF0-4542-BE55-961FB171E755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0ADF378-2A87-DD40-9E14-C9D35BF678D3}" type="sibTrans" cxnId="{3A70C107-7CF0-4542-BE55-961FB171E755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28310AF-3CF3-F144-92B2-5EB4787F87FA}">
      <dgm:prSet custT="1"/>
      <dgm:spPr/>
      <dgm:t>
        <a:bodyPr/>
        <a:lstStyle/>
        <a:p>
          <a:r>
            <a:rPr lang="en-US" sz="1400" b="1" dirty="0" err="1">
              <a:latin typeface="Arial" panose="020B0604020202020204" pitchFamily="34" charset="0"/>
              <a:cs typeface="Arial" panose="020B0604020202020204" pitchFamily="34" charset="0"/>
            </a:rPr>
            <a:t>Emprendimento</a:t>
          </a:r>
          <a:r>
            <a:rPr lang="en-US" sz="1400" b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b="1" dirty="0" err="1">
              <a:latin typeface="Arial" panose="020B0604020202020204" pitchFamily="34" charset="0"/>
              <a:cs typeface="Arial" panose="020B0604020202020204" pitchFamily="34" charset="0"/>
            </a:rPr>
            <a:t>universitario</a:t>
          </a:r>
          <a:endParaRPr lang="en-US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2F7DB3-028A-AA47-87E5-7C77E8691059}" type="parTrans" cxnId="{734FBEFB-B1E7-5A47-A818-6D77EB67EFEA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52AC748-E5F7-6648-836D-BDB948BDD9A9}" type="sibTrans" cxnId="{734FBEFB-B1E7-5A47-A818-6D77EB67EFEA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B2CEE36-AB7A-1B4E-BAC6-25B71279A9EE}">
      <dgm:prSet custT="1"/>
      <dgm:spPr/>
      <dgm:t>
        <a:bodyPr/>
        <a:lstStyle/>
        <a:p>
          <a:r>
            <a:rPr lang="en-US" sz="1400" b="1" dirty="0" err="1">
              <a:latin typeface="Arial" panose="020B0604020202020204" pitchFamily="34" charset="0"/>
              <a:cs typeface="Arial" panose="020B0604020202020204" pitchFamily="34" charset="0"/>
            </a:rPr>
            <a:t>Definición</a:t>
          </a:r>
          <a:endParaRPr lang="en-US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E78A322-503B-3240-9A70-F4D971B2FEBB}" type="parTrans" cxnId="{924D3DBA-632D-0042-BF9A-85D37052839B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32CAC9-B5EB-BD42-9FEC-20F33681B81E}" type="sibTrans" cxnId="{924D3DBA-632D-0042-BF9A-85D37052839B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51AF402-EA22-8B40-B6FB-9D2449B0805C}">
      <dgm:prSet custT="1"/>
      <dgm:spPr/>
      <dgm:t>
        <a:bodyPr/>
        <a:lstStyle/>
        <a:p>
          <a:r>
            <a:rPr lang="en-US" sz="1200" b="1" dirty="0" err="1">
              <a:latin typeface="Arial" panose="020B0604020202020204" pitchFamily="34" charset="0"/>
              <a:cs typeface="Arial" panose="020B0604020202020204" pitchFamily="34" charset="0"/>
            </a:rPr>
            <a:t>Espíritu</a:t>
          </a:r>
          <a:r>
            <a:rPr lang="en-US" sz="1200" b="1" baseline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b="1" baseline="0" dirty="0" err="1">
              <a:latin typeface="Arial" panose="020B0604020202020204" pitchFamily="34" charset="0"/>
              <a:cs typeface="Arial" panose="020B0604020202020204" pitchFamily="34" charset="0"/>
            </a:rPr>
            <a:t>emprendedor</a:t>
          </a:r>
          <a:endParaRPr lang="en-US" sz="12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F93DF9B-F55C-BA4A-8850-7ACD438431D7}" type="parTrans" cxnId="{4DA27755-90E4-1643-ACF0-BDF6D861CA16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82EDB12-08DE-B84A-9491-637AE225AC90}" type="sibTrans" cxnId="{4DA27755-90E4-1643-ACF0-BDF6D861CA16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F052B08-32C5-B240-8D39-44DB480A3C82}">
      <dgm:prSet custT="1"/>
      <dgm:spPr/>
      <dgm:t>
        <a:bodyPr/>
        <a:lstStyle/>
        <a:p>
          <a:r>
            <a:rPr lang="en-US" sz="1200" b="1" dirty="0" err="1">
              <a:latin typeface="Arial" panose="020B0604020202020204" pitchFamily="34" charset="0"/>
              <a:cs typeface="Arial" panose="020B0604020202020204" pitchFamily="34" charset="0"/>
            </a:rPr>
            <a:t>Competencia</a:t>
          </a:r>
          <a:r>
            <a:rPr lang="en-US" sz="1200" b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b="1" dirty="0" err="1">
              <a:latin typeface="Arial" panose="020B0604020202020204" pitchFamily="34" charset="0"/>
              <a:cs typeface="Arial" panose="020B0604020202020204" pitchFamily="34" charset="0"/>
            </a:rPr>
            <a:t>emprendedora</a:t>
          </a:r>
          <a:endParaRPr lang="en-US" sz="12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AA512FE-9909-154B-8241-6A9BBF054877}" type="parTrans" cxnId="{4ED01254-E4D9-F445-BF7A-3CA01261D385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A86E8F0-A34C-4D4F-B4F2-6B61CF0ADDCB}" type="sibTrans" cxnId="{4ED01254-E4D9-F445-BF7A-3CA01261D385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725E1B3-DD00-2E40-A4F4-150D6ACF937D}">
      <dgm:prSet custT="1"/>
      <dgm:spPr/>
      <dgm:t>
        <a:bodyPr/>
        <a:lstStyle/>
        <a:p>
          <a:r>
            <a:rPr lang="en-US" sz="1200" b="1" dirty="0" err="1">
              <a:latin typeface="Arial" panose="020B0604020202020204" pitchFamily="34" charset="0"/>
              <a:cs typeface="Arial" panose="020B0604020202020204" pitchFamily="34" charset="0"/>
            </a:rPr>
            <a:t>Educación</a:t>
          </a:r>
          <a:r>
            <a:rPr lang="en-US" sz="1200" b="1" baseline="0" dirty="0">
              <a:latin typeface="Arial" panose="020B0604020202020204" pitchFamily="34" charset="0"/>
              <a:cs typeface="Arial" panose="020B0604020202020204" pitchFamily="34" charset="0"/>
            </a:rPr>
            <a:t> y </a:t>
          </a:r>
          <a:r>
            <a:rPr lang="en-US" sz="1200" b="1" baseline="0" dirty="0" err="1">
              <a:latin typeface="Arial" panose="020B0604020202020204" pitchFamily="34" charset="0"/>
              <a:cs typeface="Arial" panose="020B0604020202020204" pitchFamily="34" charset="0"/>
            </a:rPr>
            <a:t>emprendimiento</a:t>
          </a:r>
          <a:endParaRPr lang="en-US" sz="12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4C1EB26-D1B0-7849-8495-941EA13CD8B8}" type="parTrans" cxnId="{345DCE68-64FB-8B4A-A734-10368AD20D60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25A938D-9FE1-A04A-9A0B-053685CD9294}" type="sibTrans" cxnId="{345DCE68-64FB-8B4A-A734-10368AD20D60}">
      <dgm:prSet/>
      <dgm:spPr/>
      <dgm:t>
        <a:bodyPr/>
        <a:lstStyle/>
        <a:p>
          <a:endParaRPr lang="en-US" sz="3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900D297-ABF5-7E4C-9C62-ED715FBD3230}" type="pres">
      <dgm:prSet presAssocID="{CA5F45DF-7E68-2E44-BA0F-EFD8F0E1C31A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5025DDE9-35AA-A54C-AD7B-EEE99008C214}" type="pres">
      <dgm:prSet presAssocID="{3BCEF850-7B8A-6847-88D6-D2C80241030E}" presName="hierRoot1" presStyleCnt="0">
        <dgm:presLayoutVars>
          <dgm:hierBranch val="init"/>
        </dgm:presLayoutVars>
      </dgm:prSet>
      <dgm:spPr/>
    </dgm:pt>
    <dgm:pt modelId="{5F1E81EE-996B-5648-9174-A34E24E7BC36}" type="pres">
      <dgm:prSet presAssocID="{3BCEF850-7B8A-6847-88D6-D2C80241030E}" presName="rootComposite1" presStyleCnt="0"/>
      <dgm:spPr/>
    </dgm:pt>
    <dgm:pt modelId="{16316A55-9CFE-5C47-A5DD-96522284AD3C}" type="pres">
      <dgm:prSet presAssocID="{3BCEF850-7B8A-6847-88D6-D2C80241030E}" presName="rootText1" presStyleLbl="alignAcc1" presStyleIdx="0" presStyleCnt="0" custScaleX="361682" custScaleY="282835" custLinFactY="-100000" custLinFactNeighborX="-3452" custLinFactNeighborY="-17078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64F2E8A-5DDE-724D-9078-03C862701EA4}" type="pres">
      <dgm:prSet presAssocID="{3BCEF850-7B8A-6847-88D6-D2C80241030E}" presName="topArc1" presStyleLbl="parChTrans1D1" presStyleIdx="0" presStyleCnt="34"/>
      <dgm:spPr>
        <a:solidFill>
          <a:schemeClr val="bg1"/>
        </a:solidFill>
      </dgm:spPr>
    </dgm:pt>
    <dgm:pt modelId="{4D4D1E43-0C3D-5E4A-94C3-12E50744472B}" type="pres">
      <dgm:prSet presAssocID="{3BCEF850-7B8A-6847-88D6-D2C80241030E}" presName="bottomArc1" presStyleLbl="parChTrans1D1" presStyleIdx="1" presStyleCnt="34"/>
      <dgm:spPr>
        <a:ln w="25400">
          <a:solidFill>
            <a:srgbClr val="002060"/>
          </a:solidFill>
        </a:ln>
      </dgm:spPr>
    </dgm:pt>
    <dgm:pt modelId="{6C8E5732-B0EE-E046-95CB-3DB61D34C6E8}" type="pres">
      <dgm:prSet presAssocID="{3BCEF850-7B8A-6847-88D6-D2C80241030E}" presName="topConnNode1" presStyleLbl="node1" presStyleIdx="0" presStyleCnt="0"/>
      <dgm:spPr/>
      <dgm:t>
        <a:bodyPr/>
        <a:lstStyle/>
        <a:p>
          <a:endParaRPr lang="es-ES"/>
        </a:p>
      </dgm:t>
    </dgm:pt>
    <dgm:pt modelId="{0F5D7B5C-99A6-994C-8211-AADAC374B9BA}" type="pres">
      <dgm:prSet presAssocID="{3BCEF850-7B8A-6847-88D6-D2C80241030E}" presName="hierChild2" presStyleCnt="0"/>
      <dgm:spPr/>
    </dgm:pt>
    <dgm:pt modelId="{71302BCE-3C5C-6244-B06F-5E95020DFA4E}" type="pres">
      <dgm:prSet presAssocID="{76B768FB-DC0F-CA44-AF60-22AE61FB0D6E}" presName="Name28" presStyleLbl="parChTrans1D2" presStyleIdx="0" presStyleCnt="4"/>
      <dgm:spPr/>
      <dgm:t>
        <a:bodyPr/>
        <a:lstStyle/>
        <a:p>
          <a:endParaRPr lang="es-ES"/>
        </a:p>
      </dgm:t>
    </dgm:pt>
    <dgm:pt modelId="{0AA1C34C-BA3F-1349-8852-5A0DAA2F1DBD}" type="pres">
      <dgm:prSet presAssocID="{F0E80CBD-13DB-7C44-906A-5F458909049B}" presName="hierRoot2" presStyleCnt="0">
        <dgm:presLayoutVars>
          <dgm:hierBranch val="init"/>
        </dgm:presLayoutVars>
      </dgm:prSet>
      <dgm:spPr/>
    </dgm:pt>
    <dgm:pt modelId="{71B276FD-3A43-2A4E-98E7-7610E43F1B2F}" type="pres">
      <dgm:prSet presAssocID="{F0E80CBD-13DB-7C44-906A-5F458909049B}" presName="rootComposite2" presStyleCnt="0"/>
      <dgm:spPr/>
    </dgm:pt>
    <dgm:pt modelId="{AB53A77B-E8CA-504B-B602-20D9275F052C}" type="pres">
      <dgm:prSet presAssocID="{F0E80CBD-13DB-7C44-906A-5F458909049B}" presName="rootText2" presStyleLbl="alignAcc1" presStyleIdx="0" presStyleCnt="0" custScaleX="206319" custScaleY="169649" custLinFactNeighborX="40569" custLinFactNeighborY="437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3ABC8C6-A197-2147-823E-08DC6FA57EEF}" type="pres">
      <dgm:prSet presAssocID="{F0E80CBD-13DB-7C44-906A-5F458909049B}" presName="topArc2" presStyleLbl="parChTrans1D1" presStyleIdx="2" presStyleCnt="34"/>
      <dgm:spPr/>
    </dgm:pt>
    <dgm:pt modelId="{EE313977-0F8F-2445-8E9E-010282FBAE27}" type="pres">
      <dgm:prSet presAssocID="{F0E80CBD-13DB-7C44-906A-5F458909049B}" presName="bottomArc2" presStyleLbl="parChTrans1D1" presStyleIdx="3" presStyleCnt="34"/>
      <dgm:spPr>
        <a:ln w="25400">
          <a:solidFill>
            <a:srgbClr val="7030A0"/>
          </a:solidFill>
        </a:ln>
      </dgm:spPr>
    </dgm:pt>
    <dgm:pt modelId="{822EE3FE-7BA7-FB4A-B2C4-C8DC18BE84E9}" type="pres">
      <dgm:prSet presAssocID="{F0E80CBD-13DB-7C44-906A-5F458909049B}" presName="topConnNode2" presStyleLbl="node2" presStyleIdx="0" presStyleCnt="0"/>
      <dgm:spPr/>
      <dgm:t>
        <a:bodyPr/>
        <a:lstStyle/>
        <a:p>
          <a:endParaRPr lang="es-ES"/>
        </a:p>
      </dgm:t>
    </dgm:pt>
    <dgm:pt modelId="{E21DD860-3B06-4B42-9648-6739F18519DD}" type="pres">
      <dgm:prSet presAssocID="{F0E80CBD-13DB-7C44-906A-5F458909049B}" presName="hierChild4" presStyleCnt="0"/>
      <dgm:spPr/>
    </dgm:pt>
    <dgm:pt modelId="{EC0761FD-E9A7-FA40-A636-BAF1FD8A2C93}" type="pres">
      <dgm:prSet presAssocID="{970FE9A3-53A9-A047-9A93-DF2E7FAB4E04}" presName="Name28" presStyleLbl="parChTrans1D3" presStyleIdx="0" presStyleCnt="12"/>
      <dgm:spPr/>
      <dgm:t>
        <a:bodyPr/>
        <a:lstStyle/>
        <a:p>
          <a:endParaRPr lang="es-ES"/>
        </a:p>
      </dgm:t>
    </dgm:pt>
    <dgm:pt modelId="{A5DB9932-1644-294B-A423-27418A7F02A8}" type="pres">
      <dgm:prSet presAssocID="{B778607E-805E-FC41-9D1B-2B30DA036711}" presName="hierRoot2" presStyleCnt="0">
        <dgm:presLayoutVars>
          <dgm:hierBranch val="init"/>
        </dgm:presLayoutVars>
      </dgm:prSet>
      <dgm:spPr/>
    </dgm:pt>
    <dgm:pt modelId="{E58DFE07-855A-544A-906C-D25FAAF1CA2C}" type="pres">
      <dgm:prSet presAssocID="{B778607E-805E-FC41-9D1B-2B30DA036711}" presName="rootComposite2" presStyleCnt="0"/>
      <dgm:spPr/>
    </dgm:pt>
    <dgm:pt modelId="{BAB46F32-19A3-A74E-A23E-B21859DB2A3B}" type="pres">
      <dgm:prSet presAssocID="{B778607E-805E-FC41-9D1B-2B30DA036711}" presName="rootText2" presStyleLbl="alignAcc1" presStyleIdx="0" presStyleCnt="0" custScaleX="220517" custScaleY="23670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9889488-ABB7-4348-A6C4-472E6B8DDE9D}" type="pres">
      <dgm:prSet presAssocID="{B778607E-805E-FC41-9D1B-2B30DA036711}" presName="topArc2" presStyleLbl="parChTrans1D1" presStyleIdx="4" presStyleCnt="34"/>
      <dgm:spPr/>
    </dgm:pt>
    <dgm:pt modelId="{2FF65E10-7E04-9D42-BEDA-A2CE8F740D86}" type="pres">
      <dgm:prSet presAssocID="{B778607E-805E-FC41-9D1B-2B30DA036711}" presName="bottomArc2" presStyleLbl="parChTrans1D1" presStyleIdx="5" presStyleCnt="34"/>
      <dgm:spPr/>
    </dgm:pt>
    <dgm:pt modelId="{BDA8A22F-EBA2-5B41-B1BA-CB944050DFF3}" type="pres">
      <dgm:prSet presAssocID="{B778607E-805E-FC41-9D1B-2B30DA036711}" presName="topConnNode2" presStyleLbl="node3" presStyleIdx="0" presStyleCnt="0"/>
      <dgm:spPr/>
      <dgm:t>
        <a:bodyPr/>
        <a:lstStyle/>
        <a:p>
          <a:endParaRPr lang="es-ES"/>
        </a:p>
      </dgm:t>
    </dgm:pt>
    <dgm:pt modelId="{4904DE92-1DB9-E345-ACF5-2D2A6376E8CF}" type="pres">
      <dgm:prSet presAssocID="{B778607E-805E-FC41-9D1B-2B30DA036711}" presName="hierChild4" presStyleCnt="0"/>
      <dgm:spPr/>
    </dgm:pt>
    <dgm:pt modelId="{27CCA0ED-F00E-2946-9B5C-08FD3568D70B}" type="pres">
      <dgm:prSet presAssocID="{B778607E-805E-FC41-9D1B-2B30DA036711}" presName="hierChild5" presStyleCnt="0"/>
      <dgm:spPr/>
    </dgm:pt>
    <dgm:pt modelId="{75349006-A9FB-C046-B2FE-EB0BB03540EF}" type="pres">
      <dgm:prSet presAssocID="{C62D5596-42EE-E142-99B8-097E177DE02C}" presName="Name28" presStyleLbl="parChTrans1D3" presStyleIdx="1" presStyleCnt="12"/>
      <dgm:spPr/>
      <dgm:t>
        <a:bodyPr/>
        <a:lstStyle/>
        <a:p>
          <a:endParaRPr lang="es-ES"/>
        </a:p>
      </dgm:t>
    </dgm:pt>
    <dgm:pt modelId="{A78D6F06-2D18-F74E-9FB2-27F4B17DB770}" type="pres">
      <dgm:prSet presAssocID="{12BD6D52-AE46-9340-9F90-6FE3BD3BC52E}" presName="hierRoot2" presStyleCnt="0">
        <dgm:presLayoutVars>
          <dgm:hierBranch val="init"/>
        </dgm:presLayoutVars>
      </dgm:prSet>
      <dgm:spPr/>
    </dgm:pt>
    <dgm:pt modelId="{36B7CDF8-A45C-7E49-99D3-2FA25CCF947D}" type="pres">
      <dgm:prSet presAssocID="{12BD6D52-AE46-9340-9F90-6FE3BD3BC52E}" presName="rootComposite2" presStyleCnt="0"/>
      <dgm:spPr/>
    </dgm:pt>
    <dgm:pt modelId="{73A72748-0377-0A4A-A7DA-B9DDE085A962}" type="pres">
      <dgm:prSet presAssocID="{12BD6D52-AE46-9340-9F90-6FE3BD3BC52E}" presName="rootText2" presStyleLbl="alignAcc1" presStyleIdx="0" presStyleCnt="0" custScaleX="279520" custScaleY="40013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1450DDD-A8CE-794E-8D4B-BE6BB28823B1}" type="pres">
      <dgm:prSet presAssocID="{12BD6D52-AE46-9340-9F90-6FE3BD3BC52E}" presName="topArc2" presStyleLbl="parChTrans1D1" presStyleIdx="6" presStyleCnt="34"/>
      <dgm:spPr/>
    </dgm:pt>
    <dgm:pt modelId="{596DCFAB-604E-A941-95A6-E4E7DFEC053A}" type="pres">
      <dgm:prSet presAssocID="{12BD6D52-AE46-9340-9F90-6FE3BD3BC52E}" presName="bottomArc2" presStyleLbl="parChTrans1D1" presStyleIdx="7" presStyleCnt="34"/>
      <dgm:spPr/>
    </dgm:pt>
    <dgm:pt modelId="{E210DD83-90DA-4646-801A-CF4ED555AEAA}" type="pres">
      <dgm:prSet presAssocID="{12BD6D52-AE46-9340-9F90-6FE3BD3BC52E}" presName="topConnNode2" presStyleLbl="node3" presStyleIdx="0" presStyleCnt="0"/>
      <dgm:spPr/>
      <dgm:t>
        <a:bodyPr/>
        <a:lstStyle/>
        <a:p>
          <a:endParaRPr lang="es-ES"/>
        </a:p>
      </dgm:t>
    </dgm:pt>
    <dgm:pt modelId="{745F0C78-E8B5-4343-9587-067B7FB4625F}" type="pres">
      <dgm:prSet presAssocID="{12BD6D52-AE46-9340-9F90-6FE3BD3BC52E}" presName="hierChild4" presStyleCnt="0"/>
      <dgm:spPr/>
    </dgm:pt>
    <dgm:pt modelId="{11016026-C025-E744-9FF0-CCBFB5F23C88}" type="pres">
      <dgm:prSet presAssocID="{12BD6D52-AE46-9340-9F90-6FE3BD3BC52E}" presName="hierChild5" presStyleCnt="0"/>
      <dgm:spPr/>
    </dgm:pt>
    <dgm:pt modelId="{871D18F1-B002-4C47-A1C0-4C469EEE25A6}" type="pres">
      <dgm:prSet presAssocID="{F0E80CBD-13DB-7C44-906A-5F458909049B}" presName="hierChild5" presStyleCnt="0"/>
      <dgm:spPr/>
    </dgm:pt>
    <dgm:pt modelId="{E8E8B49E-2BAB-C240-B661-489619ABF140}" type="pres">
      <dgm:prSet presAssocID="{C1B9F7B0-B696-4C40-BA7F-ACA8F4F4A2BD}" presName="Name28" presStyleLbl="parChTrans1D2" presStyleIdx="1" presStyleCnt="4"/>
      <dgm:spPr/>
      <dgm:t>
        <a:bodyPr/>
        <a:lstStyle/>
        <a:p>
          <a:endParaRPr lang="es-ES"/>
        </a:p>
      </dgm:t>
    </dgm:pt>
    <dgm:pt modelId="{A81A3DE0-F0A4-2044-BF6F-9139D4D39F3F}" type="pres">
      <dgm:prSet presAssocID="{ED24FE1E-53D4-FF44-A863-BC4BAA85B4DF}" presName="hierRoot2" presStyleCnt="0">
        <dgm:presLayoutVars>
          <dgm:hierBranch val="init"/>
        </dgm:presLayoutVars>
      </dgm:prSet>
      <dgm:spPr/>
    </dgm:pt>
    <dgm:pt modelId="{724B9C97-1D69-6E44-A2F3-32DD677AFA86}" type="pres">
      <dgm:prSet presAssocID="{ED24FE1E-53D4-FF44-A863-BC4BAA85B4DF}" presName="rootComposite2" presStyleCnt="0"/>
      <dgm:spPr/>
    </dgm:pt>
    <dgm:pt modelId="{D362DDD7-820B-2E42-8A2F-B6047D89A53B}" type="pres">
      <dgm:prSet presAssocID="{ED24FE1E-53D4-FF44-A863-BC4BAA85B4DF}" presName="rootText2" presStyleLbl="alignAcc1" presStyleIdx="0" presStyleCnt="0" custScaleX="293434" custScaleY="18902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66B2AE6-BFD5-BC4B-91E4-BED6DFA84C4A}" type="pres">
      <dgm:prSet presAssocID="{ED24FE1E-53D4-FF44-A863-BC4BAA85B4DF}" presName="topArc2" presStyleLbl="parChTrans1D1" presStyleIdx="8" presStyleCnt="34"/>
      <dgm:spPr/>
    </dgm:pt>
    <dgm:pt modelId="{B6422A7C-B472-6540-9FF1-684060A0FD97}" type="pres">
      <dgm:prSet presAssocID="{ED24FE1E-53D4-FF44-A863-BC4BAA85B4DF}" presName="bottomArc2" presStyleLbl="parChTrans1D1" presStyleIdx="9" presStyleCnt="34"/>
      <dgm:spPr>
        <a:ln w="25400">
          <a:solidFill>
            <a:srgbClr val="7030A0"/>
          </a:solidFill>
        </a:ln>
      </dgm:spPr>
    </dgm:pt>
    <dgm:pt modelId="{48D749CE-E8C3-EF4B-B8F3-9D287A00E24E}" type="pres">
      <dgm:prSet presAssocID="{ED24FE1E-53D4-FF44-A863-BC4BAA85B4DF}" presName="topConnNode2" presStyleLbl="node2" presStyleIdx="0" presStyleCnt="0"/>
      <dgm:spPr/>
      <dgm:t>
        <a:bodyPr/>
        <a:lstStyle/>
        <a:p>
          <a:endParaRPr lang="es-ES"/>
        </a:p>
      </dgm:t>
    </dgm:pt>
    <dgm:pt modelId="{924B83FF-AAEE-8046-979C-5EBA75563448}" type="pres">
      <dgm:prSet presAssocID="{ED24FE1E-53D4-FF44-A863-BC4BAA85B4DF}" presName="hierChild4" presStyleCnt="0"/>
      <dgm:spPr/>
    </dgm:pt>
    <dgm:pt modelId="{649E64DC-E999-5746-8CF9-243BD98BE2D8}" type="pres">
      <dgm:prSet presAssocID="{49A81069-3998-1C47-86C8-6F2F4A11B76D}" presName="Name28" presStyleLbl="parChTrans1D3" presStyleIdx="2" presStyleCnt="12"/>
      <dgm:spPr/>
      <dgm:t>
        <a:bodyPr/>
        <a:lstStyle/>
        <a:p>
          <a:endParaRPr lang="es-ES"/>
        </a:p>
      </dgm:t>
    </dgm:pt>
    <dgm:pt modelId="{0838E7CA-6392-064B-98DB-82D8F31F8404}" type="pres">
      <dgm:prSet presAssocID="{C8CDDCC4-61CF-1446-8A33-8322171452D6}" presName="hierRoot2" presStyleCnt="0">
        <dgm:presLayoutVars>
          <dgm:hierBranch val="init"/>
        </dgm:presLayoutVars>
      </dgm:prSet>
      <dgm:spPr/>
    </dgm:pt>
    <dgm:pt modelId="{4F6F076A-0235-6B4E-B1EF-8C39BB7501E2}" type="pres">
      <dgm:prSet presAssocID="{C8CDDCC4-61CF-1446-8A33-8322171452D6}" presName="rootComposite2" presStyleCnt="0"/>
      <dgm:spPr/>
    </dgm:pt>
    <dgm:pt modelId="{7D6CEF58-790A-E841-B8E6-D59ADA8187B4}" type="pres">
      <dgm:prSet presAssocID="{C8CDDCC4-61CF-1446-8A33-8322171452D6}" presName="rootText2" presStyleLbl="alignAcc1" presStyleIdx="0" presStyleCnt="0" custScaleX="221962" custScaleY="22733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1EE837A-3245-0E42-8DF2-BA48BFF2EDDF}" type="pres">
      <dgm:prSet presAssocID="{C8CDDCC4-61CF-1446-8A33-8322171452D6}" presName="topArc2" presStyleLbl="parChTrans1D1" presStyleIdx="10" presStyleCnt="34"/>
      <dgm:spPr/>
    </dgm:pt>
    <dgm:pt modelId="{E5AB2D6C-A3D8-A646-A744-27C86E48141E}" type="pres">
      <dgm:prSet presAssocID="{C8CDDCC4-61CF-1446-8A33-8322171452D6}" presName="bottomArc2" presStyleLbl="parChTrans1D1" presStyleIdx="11" presStyleCnt="34"/>
      <dgm:spPr/>
    </dgm:pt>
    <dgm:pt modelId="{A7AD1E88-3B64-8948-83CD-43709D232208}" type="pres">
      <dgm:prSet presAssocID="{C8CDDCC4-61CF-1446-8A33-8322171452D6}" presName="topConnNode2" presStyleLbl="node3" presStyleIdx="0" presStyleCnt="0"/>
      <dgm:spPr/>
      <dgm:t>
        <a:bodyPr/>
        <a:lstStyle/>
        <a:p>
          <a:endParaRPr lang="es-ES"/>
        </a:p>
      </dgm:t>
    </dgm:pt>
    <dgm:pt modelId="{C5E8620B-0C37-1D48-A3A1-4CF1551C07F1}" type="pres">
      <dgm:prSet presAssocID="{C8CDDCC4-61CF-1446-8A33-8322171452D6}" presName="hierChild4" presStyleCnt="0"/>
      <dgm:spPr/>
    </dgm:pt>
    <dgm:pt modelId="{842F8C9A-1BFB-EF45-ACCA-3C051E7FEFAE}" type="pres">
      <dgm:prSet presAssocID="{C8CDDCC4-61CF-1446-8A33-8322171452D6}" presName="hierChild5" presStyleCnt="0"/>
      <dgm:spPr/>
    </dgm:pt>
    <dgm:pt modelId="{0C3D121D-CD26-F64E-9D5C-09EB78B6BAFE}" type="pres">
      <dgm:prSet presAssocID="{F31A69BB-C226-6C43-8E79-A31F4D410216}" presName="Name28" presStyleLbl="parChTrans1D3" presStyleIdx="3" presStyleCnt="12"/>
      <dgm:spPr/>
      <dgm:t>
        <a:bodyPr/>
        <a:lstStyle/>
        <a:p>
          <a:endParaRPr lang="es-ES"/>
        </a:p>
      </dgm:t>
    </dgm:pt>
    <dgm:pt modelId="{D62D6DF5-9BD5-9E44-B821-2A3AA7D9D17B}" type="pres">
      <dgm:prSet presAssocID="{E5CD1E1D-A3A7-5D4D-8393-10E814F8CD80}" presName="hierRoot2" presStyleCnt="0">
        <dgm:presLayoutVars>
          <dgm:hierBranch val="init"/>
        </dgm:presLayoutVars>
      </dgm:prSet>
      <dgm:spPr/>
    </dgm:pt>
    <dgm:pt modelId="{48A5C2DC-85E1-5F4E-806A-67B049E0F82E}" type="pres">
      <dgm:prSet presAssocID="{E5CD1E1D-A3A7-5D4D-8393-10E814F8CD80}" presName="rootComposite2" presStyleCnt="0"/>
      <dgm:spPr/>
    </dgm:pt>
    <dgm:pt modelId="{28C1544D-77A9-AB41-A130-9E53110D06E6}" type="pres">
      <dgm:prSet presAssocID="{E5CD1E1D-A3A7-5D4D-8393-10E814F8CD80}" presName="rootText2" presStyleLbl="alignAcc1" presStyleIdx="0" presStyleCnt="0" custScaleX="264852" custScaleY="26645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A20F6AE-5EAB-E843-AA8E-9F37150BF788}" type="pres">
      <dgm:prSet presAssocID="{E5CD1E1D-A3A7-5D4D-8393-10E814F8CD80}" presName="topArc2" presStyleLbl="parChTrans1D1" presStyleIdx="12" presStyleCnt="34"/>
      <dgm:spPr/>
    </dgm:pt>
    <dgm:pt modelId="{9AE1304F-E9A6-4F43-9197-48C9B05D1CD3}" type="pres">
      <dgm:prSet presAssocID="{E5CD1E1D-A3A7-5D4D-8393-10E814F8CD80}" presName="bottomArc2" presStyleLbl="parChTrans1D1" presStyleIdx="13" presStyleCnt="34"/>
      <dgm:spPr/>
    </dgm:pt>
    <dgm:pt modelId="{4F69E58F-4E58-3940-856C-6BED768D1A81}" type="pres">
      <dgm:prSet presAssocID="{E5CD1E1D-A3A7-5D4D-8393-10E814F8CD80}" presName="topConnNode2" presStyleLbl="node3" presStyleIdx="0" presStyleCnt="0"/>
      <dgm:spPr/>
      <dgm:t>
        <a:bodyPr/>
        <a:lstStyle/>
        <a:p>
          <a:endParaRPr lang="es-ES"/>
        </a:p>
      </dgm:t>
    </dgm:pt>
    <dgm:pt modelId="{F320E389-1ED8-E14F-9C4A-0D64716A8EE5}" type="pres">
      <dgm:prSet presAssocID="{E5CD1E1D-A3A7-5D4D-8393-10E814F8CD80}" presName="hierChild4" presStyleCnt="0"/>
      <dgm:spPr/>
    </dgm:pt>
    <dgm:pt modelId="{C48002BE-9927-C744-AB91-EB33977A1F85}" type="pres">
      <dgm:prSet presAssocID="{E5CD1E1D-A3A7-5D4D-8393-10E814F8CD80}" presName="hierChild5" presStyleCnt="0"/>
      <dgm:spPr/>
    </dgm:pt>
    <dgm:pt modelId="{446AE1F3-B7CC-CF4D-B9A7-2D885B84B47F}" type="pres">
      <dgm:prSet presAssocID="{7110AB3C-DEEF-A446-8B24-32D5597764A4}" presName="Name28" presStyleLbl="parChTrans1D3" presStyleIdx="4" presStyleCnt="12"/>
      <dgm:spPr/>
      <dgm:t>
        <a:bodyPr/>
        <a:lstStyle/>
        <a:p>
          <a:endParaRPr lang="es-ES"/>
        </a:p>
      </dgm:t>
    </dgm:pt>
    <dgm:pt modelId="{A020902D-B10B-C74C-9EEC-A1C33DE3267B}" type="pres">
      <dgm:prSet presAssocID="{500A874B-C001-EE47-BC2D-44EBEA31C949}" presName="hierRoot2" presStyleCnt="0">
        <dgm:presLayoutVars>
          <dgm:hierBranch val="init"/>
        </dgm:presLayoutVars>
      </dgm:prSet>
      <dgm:spPr/>
    </dgm:pt>
    <dgm:pt modelId="{19A1A5FD-F81D-5748-92E9-95CA2444FE4F}" type="pres">
      <dgm:prSet presAssocID="{500A874B-C001-EE47-BC2D-44EBEA31C949}" presName="rootComposite2" presStyleCnt="0"/>
      <dgm:spPr/>
    </dgm:pt>
    <dgm:pt modelId="{B505FEB4-9833-734F-9027-13603978C4AA}" type="pres">
      <dgm:prSet presAssocID="{500A874B-C001-EE47-BC2D-44EBEA31C949}" presName="rootText2" presStyleLbl="alignAcc1" presStyleIdx="0" presStyleCnt="0" custScaleX="269688" custScaleY="28255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1C0A344-0331-654F-8EAE-38E0A8D068FE}" type="pres">
      <dgm:prSet presAssocID="{500A874B-C001-EE47-BC2D-44EBEA31C949}" presName="topArc2" presStyleLbl="parChTrans1D1" presStyleIdx="14" presStyleCnt="34"/>
      <dgm:spPr/>
    </dgm:pt>
    <dgm:pt modelId="{64B69162-FBA1-8144-8365-8D6EDA36818B}" type="pres">
      <dgm:prSet presAssocID="{500A874B-C001-EE47-BC2D-44EBEA31C949}" presName="bottomArc2" presStyleLbl="parChTrans1D1" presStyleIdx="15" presStyleCnt="34"/>
      <dgm:spPr/>
    </dgm:pt>
    <dgm:pt modelId="{ACCC2456-B197-5641-96F6-48197DB1B047}" type="pres">
      <dgm:prSet presAssocID="{500A874B-C001-EE47-BC2D-44EBEA31C949}" presName="topConnNode2" presStyleLbl="node3" presStyleIdx="0" presStyleCnt="0"/>
      <dgm:spPr/>
      <dgm:t>
        <a:bodyPr/>
        <a:lstStyle/>
        <a:p>
          <a:endParaRPr lang="es-ES"/>
        </a:p>
      </dgm:t>
    </dgm:pt>
    <dgm:pt modelId="{7220F4BE-68A2-7A47-9B0A-7EE93836AE4D}" type="pres">
      <dgm:prSet presAssocID="{500A874B-C001-EE47-BC2D-44EBEA31C949}" presName="hierChild4" presStyleCnt="0"/>
      <dgm:spPr/>
    </dgm:pt>
    <dgm:pt modelId="{5371641E-2DAE-4B44-8D70-E1D67E0ACA38}" type="pres">
      <dgm:prSet presAssocID="{500A874B-C001-EE47-BC2D-44EBEA31C949}" presName="hierChild5" presStyleCnt="0"/>
      <dgm:spPr/>
    </dgm:pt>
    <dgm:pt modelId="{2E4918EE-2078-2346-8198-FE99FAD61017}" type="pres">
      <dgm:prSet presAssocID="{ED24FE1E-53D4-FF44-A863-BC4BAA85B4DF}" presName="hierChild5" presStyleCnt="0"/>
      <dgm:spPr/>
    </dgm:pt>
    <dgm:pt modelId="{A3E706CD-6784-834F-B112-71C5BB2119FA}" type="pres">
      <dgm:prSet presAssocID="{6A5B2A34-4FD8-7A4E-A07E-A70D02BFAEE9}" presName="Name28" presStyleLbl="parChTrans1D2" presStyleIdx="2" presStyleCnt="4"/>
      <dgm:spPr/>
      <dgm:t>
        <a:bodyPr/>
        <a:lstStyle/>
        <a:p>
          <a:endParaRPr lang="es-ES"/>
        </a:p>
      </dgm:t>
    </dgm:pt>
    <dgm:pt modelId="{F9DDE673-4B84-9146-B83D-93D2BDA79D34}" type="pres">
      <dgm:prSet presAssocID="{5FED5DC1-E5B1-524D-BD9A-D508FC6A507B}" presName="hierRoot2" presStyleCnt="0">
        <dgm:presLayoutVars>
          <dgm:hierBranch val="init"/>
        </dgm:presLayoutVars>
      </dgm:prSet>
      <dgm:spPr/>
    </dgm:pt>
    <dgm:pt modelId="{EBC1DC18-88B4-7047-843E-FAADEDEADC19}" type="pres">
      <dgm:prSet presAssocID="{5FED5DC1-E5B1-524D-BD9A-D508FC6A507B}" presName="rootComposite2" presStyleCnt="0"/>
      <dgm:spPr/>
    </dgm:pt>
    <dgm:pt modelId="{57B12D80-4766-CB4F-88BC-79678D5E8817}" type="pres">
      <dgm:prSet presAssocID="{5FED5DC1-E5B1-524D-BD9A-D508FC6A507B}" presName="rootText2" presStyleLbl="alignAcc1" presStyleIdx="0" presStyleCnt="0" custScaleX="290054" custScaleY="33103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E0AAE87-A5B2-C746-8782-56C9C76BC5E8}" type="pres">
      <dgm:prSet presAssocID="{5FED5DC1-E5B1-524D-BD9A-D508FC6A507B}" presName="topArc2" presStyleLbl="parChTrans1D1" presStyleIdx="16" presStyleCnt="34"/>
      <dgm:spPr/>
    </dgm:pt>
    <dgm:pt modelId="{FDB333EA-53FD-2845-B02C-D9C80AD0E207}" type="pres">
      <dgm:prSet presAssocID="{5FED5DC1-E5B1-524D-BD9A-D508FC6A507B}" presName="bottomArc2" presStyleLbl="parChTrans1D1" presStyleIdx="17" presStyleCnt="34"/>
      <dgm:spPr>
        <a:ln w="25400">
          <a:solidFill>
            <a:srgbClr val="7030A0"/>
          </a:solidFill>
        </a:ln>
      </dgm:spPr>
    </dgm:pt>
    <dgm:pt modelId="{84210806-BABF-6B46-B301-0E7B6C56683F}" type="pres">
      <dgm:prSet presAssocID="{5FED5DC1-E5B1-524D-BD9A-D508FC6A507B}" presName="topConnNode2" presStyleLbl="node2" presStyleIdx="0" presStyleCnt="0"/>
      <dgm:spPr/>
      <dgm:t>
        <a:bodyPr/>
        <a:lstStyle/>
        <a:p>
          <a:endParaRPr lang="es-ES"/>
        </a:p>
      </dgm:t>
    </dgm:pt>
    <dgm:pt modelId="{E0DCACE2-2360-F34B-AF20-C6BB3B7A2BB3}" type="pres">
      <dgm:prSet presAssocID="{5FED5DC1-E5B1-524D-BD9A-D508FC6A507B}" presName="hierChild4" presStyleCnt="0"/>
      <dgm:spPr/>
    </dgm:pt>
    <dgm:pt modelId="{07233E7E-8F1D-6141-86E2-457629A1770B}" type="pres">
      <dgm:prSet presAssocID="{E2BE71D2-4F8D-314B-8048-FC4B8FD09F7F}" presName="Name28" presStyleLbl="parChTrans1D3" presStyleIdx="5" presStyleCnt="12"/>
      <dgm:spPr/>
      <dgm:t>
        <a:bodyPr/>
        <a:lstStyle/>
        <a:p>
          <a:endParaRPr lang="es-ES"/>
        </a:p>
      </dgm:t>
    </dgm:pt>
    <dgm:pt modelId="{5D3CB0E3-C8F9-0349-9303-F7720E2E32D9}" type="pres">
      <dgm:prSet presAssocID="{DB175211-2377-3C46-8C61-C0D62CE55064}" presName="hierRoot2" presStyleCnt="0">
        <dgm:presLayoutVars>
          <dgm:hierBranch val="init"/>
        </dgm:presLayoutVars>
      </dgm:prSet>
      <dgm:spPr/>
    </dgm:pt>
    <dgm:pt modelId="{8A451378-D40A-0648-B858-63EB4C6246A8}" type="pres">
      <dgm:prSet presAssocID="{DB175211-2377-3C46-8C61-C0D62CE55064}" presName="rootComposite2" presStyleCnt="0"/>
      <dgm:spPr/>
    </dgm:pt>
    <dgm:pt modelId="{C9BEBE03-E2B6-6D46-B7FA-18EBB6C67B9E}" type="pres">
      <dgm:prSet presAssocID="{DB175211-2377-3C46-8C61-C0D62CE55064}" presName="rootText2" presStyleLbl="alignAcc1" presStyleIdx="0" presStyleCnt="0" custScaleX="246485" custScaleY="34853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4F4992F-AC67-C042-B9CA-C0FD29D5D93C}" type="pres">
      <dgm:prSet presAssocID="{DB175211-2377-3C46-8C61-C0D62CE55064}" presName="topArc2" presStyleLbl="parChTrans1D1" presStyleIdx="18" presStyleCnt="34"/>
      <dgm:spPr/>
    </dgm:pt>
    <dgm:pt modelId="{574C0BF1-BF1E-CB4F-ACB8-2F0C482424A7}" type="pres">
      <dgm:prSet presAssocID="{DB175211-2377-3C46-8C61-C0D62CE55064}" presName="bottomArc2" presStyleLbl="parChTrans1D1" presStyleIdx="19" presStyleCnt="34"/>
      <dgm:spPr/>
    </dgm:pt>
    <dgm:pt modelId="{DFD6B6B8-2A35-7842-8FA0-E40EB3996505}" type="pres">
      <dgm:prSet presAssocID="{DB175211-2377-3C46-8C61-C0D62CE55064}" presName="topConnNode2" presStyleLbl="node3" presStyleIdx="0" presStyleCnt="0"/>
      <dgm:spPr/>
      <dgm:t>
        <a:bodyPr/>
        <a:lstStyle/>
        <a:p>
          <a:endParaRPr lang="es-ES"/>
        </a:p>
      </dgm:t>
    </dgm:pt>
    <dgm:pt modelId="{36453790-5D98-B440-A2EE-17E838C86766}" type="pres">
      <dgm:prSet presAssocID="{DB175211-2377-3C46-8C61-C0D62CE55064}" presName="hierChild4" presStyleCnt="0"/>
      <dgm:spPr/>
    </dgm:pt>
    <dgm:pt modelId="{D4C22EE3-1E2C-2846-A17F-F167EE39E3BE}" type="pres">
      <dgm:prSet presAssocID="{DB175211-2377-3C46-8C61-C0D62CE55064}" presName="hierChild5" presStyleCnt="0"/>
      <dgm:spPr/>
    </dgm:pt>
    <dgm:pt modelId="{ED13588C-4CBB-5E44-B2BB-A05B79615A5E}" type="pres">
      <dgm:prSet presAssocID="{08CA7249-FC9E-1942-8E65-4173D8FF8F47}" presName="Name28" presStyleLbl="parChTrans1D3" presStyleIdx="6" presStyleCnt="12"/>
      <dgm:spPr/>
      <dgm:t>
        <a:bodyPr/>
        <a:lstStyle/>
        <a:p>
          <a:endParaRPr lang="es-ES"/>
        </a:p>
      </dgm:t>
    </dgm:pt>
    <dgm:pt modelId="{4E022235-3930-FE45-82CC-DC9E576B55B5}" type="pres">
      <dgm:prSet presAssocID="{E8285743-494A-7B43-8E29-DCE609600700}" presName="hierRoot2" presStyleCnt="0">
        <dgm:presLayoutVars>
          <dgm:hierBranch val="init"/>
        </dgm:presLayoutVars>
      </dgm:prSet>
      <dgm:spPr/>
    </dgm:pt>
    <dgm:pt modelId="{A4DD5257-58D7-C94C-A0EC-28D95ABB26FA}" type="pres">
      <dgm:prSet presAssocID="{E8285743-494A-7B43-8E29-DCE609600700}" presName="rootComposite2" presStyleCnt="0"/>
      <dgm:spPr/>
    </dgm:pt>
    <dgm:pt modelId="{AC898924-F117-BF42-8495-1EF45148ECF6}" type="pres">
      <dgm:prSet presAssocID="{E8285743-494A-7B43-8E29-DCE609600700}" presName="rootText2" presStyleLbl="alignAcc1" presStyleIdx="0" presStyleCnt="0" custScaleX="179769" custScaleY="22954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2315476-E56A-C443-833F-527056D4A499}" type="pres">
      <dgm:prSet presAssocID="{E8285743-494A-7B43-8E29-DCE609600700}" presName="topArc2" presStyleLbl="parChTrans1D1" presStyleIdx="20" presStyleCnt="34"/>
      <dgm:spPr/>
    </dgm:pt>
    <dgm:pt modelId="{C63B4457-EBEF-7046-A883-3A5C8D490027}" type="pres">
      <dgm:prSet presAssocID="{E8285743-494A-7B43-8E29-DCE609600700}" presName="bottomArc2" presStyleLbl="parChTrans1D1" presStyleIdx="21" presStyleCnt="34"/>
      <dgm:spPr/>
    </dgm:pt>
    <dgm:pt modelId="{BB39B1A3-73CB-1643-B623-0694C4389AF4}" type="pres">
      <dgm:prSet presAssocID="{E8285743-494A-7B43-8E29-DCE609600700}" presName="topConnNode2" presStyleLbl="node3" presStyleIdx="0" presStyleCnt="0"/>
      <dgm:spPr/>
      <dgm:t>
        <a:bodyPr/>
        <a:lstStyle/>
        <a:p>
          <a:endParaRPr lang="es-ES"/>
        </a:p>
      </dgm:t>
    </dgm:pt>
    <dgm:pt modelId="{3153B0EC-1435-604C-96B3-B73239A5F1E6}" type="pres">
      <dgm:prSet presAssocID="{E8285743-494A-7B43-8E29-DCE609600700}" presName="hierChild4" presStyleCnt="0"/>
      <dgm:spPr/>
    </dgm:pt>
    <dgm:pt modelId="{F1E56D66-021B-7945-A210-D597994D3B6B}" type="pres">
      <dgm:prSet presAssocID="{E8285743-494A-7B43-8E29-DCE609600700}" presName="hierChild5" presStyleCnt="0"/>
      <dgm:spPr/>
    </dgm:pt>
    <dgm:pt modelId="{B0642C7B-5512-C447-9975-A52525131A80}" type="pres">
      <dgm:prSet presAssocID="{5DF2B954-FBBB-7D4B-972E-315E67D322FB}" presName="Name28" presStyleLbl="parChTrans1D3" presStyleIdx="7" presStyleCnt="12"/>
      <dgm:spPr/>
      <dgm:t>
        <a:bodyPr/>
        <a:lstStyle/>
        <a:p>
          <a:endParaRPr lang="es-ES"/>
        </a:p>
      </dgm:t>
    </dgm:pt>
    <dgm:pt modelId="{4B11B6CA-6B48-394E-A84E-686A8611E6C6}" type="pres">
      <dgm:prSet presAssocID="{BC20DA23-B7FE-704F-AB82-009DD7AB5FCB}" presName="hierRoot2" presStyleCnt="0">
        <dgm:presLayoutVars>
          <dgm:hierBranch val="init"/>
        </dgm:presLayoutVars>
      </dgm:prSet>
      <dgm:spPr/>
    </dgm:pt>
    <dgm:pt modelId="{48A19E5E-1000-C04A-B7E0-DDC6CD0AF852}" type="pres">
      <dgm:prSet presAssocID="{BC20DA23-B7FE-704F-AB82-009DD7AB5FCB}" presName="rootComposite2" presStyleCnt="0"/>
      <dgm:spPr/>
    </dgm:pt>
    <dgm:pt modelId="{BE00F866-4A61-1B4A-BEDC-9F6C5C0A89CE}" type="pres">
      <dgm:prSet presAssocID="{BC20DA23-B7FE-704F-AB82-009DD7AB5FCB}" presName="rootText2" presStyleLbl="alignAcc1" presStyleIdx="0" presStyleCnt="0" custScaleX="179769" custScaleY="22507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ED87F59-EB2E-EE41-AA3C-616D86E4E4F4}" type="pres">
      <dgm:prSet presAssocID="{BC20DA23-B7FE-704F-AB82-009DD7AB5FCB}" presName="topArc2" presStyleLbl="parChTrans1D1" presStyleIdx="22" presStyleCnt="34"/>
      <dgm:spPr/>
    </dgm:pt>
    <dgm:pt modelId="{2DCBBA43-4EF6-FC4A-BA6F-2ADEE499F112}" type="pres">
      <dgm:prSet presAssocID="{BC20DA23-B7FE-704F-AB82-009DD7AB5FCB}" presName="bottomArc2" presStyleLbl="parChTrans1D1" presStyleIdx="23" presStyleCnt="34"/>
      <dgm:spPr/>
    </dgm:pt>
    <dgm:pt modelId="{336AFA1F-A077-0849-B0C8-72FD00E990E6}" type="pres">
      <dgm:prSet presAssocID="{BC20DA23-B7FE-704F-AB82-009DD7AB5FCB}" presName="topConnNode2" presStyleLbl="node3" presStyleIdx="0" presStyleCnt="0"/>
      <dgm:spPr/>
      <dgm:t>
        <a:bodyPr/>
        <a:lstStyle/>
        <a:p>
          <a:endParaRPr lang="es-ES"/>
        </a:p>
      </dgm:t>
    </dgm:pt>
    <dgm:pt modelId="{16B26E8F-2B32-5541-89C5-4D4FF3A44B13}" type="pres">
      <dgm:prSet presAssocID="{BC20DA23-B7FE-704F-AB82-009DD7AB5FCB}" presName="hierChild4" presStyleCnt="0"/>
      <dgm:spPr/>
    </dgm:pt>
    <dgm:pt modelId="{B7CE849E-2F5D-AD4A-ABF6-24B6468FF382}" type="pres">
      <dgm:prSet presAssocID="{BC20DA23-B7FE-704F-AB82-009DD7AB5FCB}" presName="hierChild5" presStyleCnt="0"/>
      <dgm:spPr/>
    </dgm:pt>
    <dgm:pt modelId="{CAEF62E0-EE9A-CA4C-9BD8-EDCDD537FF1B}" type="pres">
      <dgm:prSet presAssocID="{5FED5DC1-E5B1-524D-BD9A-D508FC6A507B}" presName="hierChild5" presStyleCnt="0"/>
      <dgm:spPr/>
    </dgm:pt>
    <dgm:pt modelId="{9BD81D0F-DEDC-1D46-B35F-E38893EAD5D2}" type="pres">
      <dgm:prSet presAssocID="{7C2F7DB3-028A-AA47-87E5-7C77E8691059}" presName="Name28" presStyleLbl="parChTrans1D2" presStyleIdx="3" presStyleCnt="4"/>
      <dgm:spPr/>
      <dgm:t>
        <a:bodyPr/>
        <a:lstStyle/>
        <a:p>
          <a:endParaRPr lang="es-ES"/>
        </a:p>
      </dgm:t>
    </dgm:pt>
    <dgm:pt modelId="{413F6DCE-C341-1344-8AF3-CCF10A1979F0}" type="pres">
      <dgm:prSet presAssocID="{528310AF-3CF3-F144-92B2-5EB4787F87FA}" presName="hierRoot2" presStyleCnt="0">
        <dgm:presLayoutVars>
          <dgm:hierBranch val="init"/>
        </dgm:presLayoutVars>
      </dgm:prSet>
      <dgm:spPr/>
    </dgm:pt>
    <dgm:pt modelId="{042A36BE-838A-3642-9169-E9FFE3882A55}" type="pres">
      <dgm:prSet presAssocID="{528310AF-3CF3-F144-92B2-5EB4787F87FA}" presName="rootComposite2" presStyleCnt="0"/>
      <dgm:spPr/>
    </dgm:pt>
    <dgm:pt modelId="{EEC4872E-FE94-B641-992F-E92E43C90417}" type="pres">
      <dgm:prSet presAssocID="{528310AF-3CF3-F144-92B2-5EB4787F87FA}" presName="rootText2" presStyleLbl="alignAcc1" presStyleIdx="0" presStyleCnt="0" custScaleX="242178" custScaleY="25507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25387CF-9D89-CE46-8914-1B78628B9B69}" type="pres">
      <dgm:prSet presAssocID="{528310AF-3CF3-F144-92B2-5EB4787F87FA}" presName="topArc2" presStyleLbl="parChTrans1D1" presStyleIdx="24" presStyleCnt="34"/>
      <dgm:spPr/>
    </dgm:pt>
    <dgm:pt modelId="{670662D3-513A-EA41-A822-72AD8060537F}" type="pres">
      <dgm:prSet presAssocID="{528310AF-3CF3-F144-92B2-5EB4787F87FA}" presName="bottomArc2" presStyleLbl="parChTrans1D1" presStyleIdx="25" presStyleCnt="34"/>
      <dgm:spPr>
        <a:ln w="25400">
          <a:solidFill>
            <a:srgbClr val="7030A0"/>
          </a:solidFill>
        </a:ln>
      </dgm:spPr>
    </dgm:pt>
    <dgm:pt modelId="{9CF0FE96-F9F6-9749-A496-B8AB33277675}" type="pres">
      <dgm:prSet presAssocID="{528310AF-3CF3-F144-92B2-5EB4787F87FA}" presName="topConnNode2" presStyleLbl="node2" presStyleIdx="0" presStyleCnt="0"/>
      <dgm:spPr/>
      <dgm:t>
        <a:bodyPr/>
        <a:lstStyle/>
        <a:p>
          <a:endParaRPr lang="es-ES"/>
        </a:p>
      </dgm:t>
    </dgm:pt>
    <dgm:pt modelId="{3D793B02-F342-2049-BFEA-EC2DD3B1E3C3}" type="pres">
      <dgm:prSet presAssocID="{528310AF-3CF3-F144-92B2-5EB4787F87FA}" presName="hierChild4" presStyleCnt="0"/>
      <dgm:spPr/>
    </dgm:pt>
    <dgm:pt modelId="{37B32C4B-CD4C-C14A-A185-DB9475FAF837}" type="pres">
      <dgm:prSet presAssocID="{4E78A322-503B-3240-9A70-F4D971B2FEBB}" presName="Name28" presStyleLbl="parChTrans1D3" presStyleIdx="8" presStyleCnt="12"/>
      <dgm:spPr/>
      <dgm:t>
        <a:bodyPr/>
        <a:lstStyle/>
        <a:p>
          <a:endParaRPr lang="es-ES"/>
        </a:p>
      </dgm:t>
    </dgm:pt>
    <dgm:pt modelId="{D614E23D-F378-7641-9DEE-1454854D6A92}" type="pres">
      <dgm:prSet presAssocID="{AB2CEE36-AB7A-1B4E-BAC6-25B71279A9EE}" presName="hierRoot2" presStyleCnt="0">
        <dgm:presLayoutVars>
          <dgm:hierBranch val="init"/>
        </dgm:presLayoutVars>
      </dgm:prSet>
      <dgm:spPr/>
    </dgm:pt>
    <dgm:pt modelId="{2DADBFE7-A2AD-0F42-B424-D20B5B5197C6}" type="pres">
      <dgm:prSet presAssocID="{AB2CEE36-AB7A-1B4E-BAC6-25B71279A9EE}" presName="rootComposite2" presStyleCnt="0"/>
      <dgm:spPr/>
    </dgm:pt>
    <dgm:pt modelId="{F8458FEB-E71E-BB4E-AE52-2AFADFD76622}" type="pres">
      <dgm:prSet presAssocID="{AB2CEE36-AB7A-1B4E-BAC6-25B71279A9EE}" presName="rootText2" presStyleLbl="alignAcc1" presStyleIdx="0" presStyleCnt="0" custScaleX="136011" custScaleY="186305" custLinFactNeighborX="-29378" custLinFactNeighborY="-2499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DA84565-987D-674B-8090-039E2B2C893C}" type="pres">
      <dgm:prSet presAssocID="{AB2CEE36-AB7A-1B4E-BAC6-25B71279A9EE}" presName="topArc2" presStyleLbl="parChTrans1D1" presStyleIdx="26" presStyleCnt="34"/>
      <dgm:spPr/>
    </dgm:pt>
    <dgm:pt modelId="{83FA7E76-96CE-F64E-A9C4-58CF8D8941E1}" type="pres">
      <dgm:prSet presAssocID="{AB2CEE36-AB7A-1B4E-BAC6-25B71279A9EE}" presName="bottomArc2" presStyleLbl="parChTrans1D1" presStyleIdx="27" presStyleCnt="34"/>
      <dgm:spPr/>
    </dgm:pt>
    <dgm:pt modelId="{2E29E9EA-607B-3742-B981-25F4B3014FE1}" type="pres">
      <dgm:prSet presAssocID="{AB2CEE36-AB7A-1B4E-BAC6-25B71279A9EE}" presName="topConnNode2" presStyleLbl="node3" presStyleIdx="0" presStyleCnt="0"/>
      <dgm:spPr/>
      <dgm:t>
        <a:bodyPr/>
        <a:lstStyle/>
        <a:p>
          <a:endParaRPr lang="es-ES"/>
        </a:p>
      </dgm:t>
    </dgm:pt>
    <dgm:pt modelId="{10614B72-46CF-ED45-B548-1AD129D346E9}" type="pres">
      <dgm:prSet presAssocID="{AB2CEE36-AB7A-1B4E-BAC6-25B71279A9EE}" presName="hierChild4" presStyleCnt="0"/>
      <dgm:spPr/>
    </dgm:pt>
    <dgm:pt modelId="{2B5306C6-76B1-D945-9787-E5E985DC4363}" type="pres">
      <dgm:prSet presAssocID="{AB2CEE36-AB7A-1B4E-BAC6-25B71279A9EE}" presName="hierChild5" presStyleCnt="0"/>
      <dgm:spPr/>
    </dgm:pt>
    <dgm:pt modelId="{C5D21437-36C2-904B-9749-369FB44A485F}" type="pres">
      <dgm:prSet presAssocID="{CF93DF9B-F55C-BA4A-8850-7ACD438431D7}" presName="Name28" presStyleLbl="parChTrans1D3" presStyleIdx="9" presStyleCnt="12"/>
      <dgm:spPr/>
      <dgm:t>
        <a:bodyPr/>
        <a:lstStyle/>
        <a:p>
          <a:endParaRPr lang="es-ES"/>
        </a:p>
      </dgm:t>
    </dgm:pt>
    <dgm:pt modelId="{E21C1D55-39F2-364B-9B08-0FF47DFAD090}" type="pres">
      <dgm:prSet presAssocID="{A51AF402-EA22-8B40-B6FB-9D2449B0805C}" presName="hierRoot2" presStyleCnt="0">
        <dgm:presLayoutVars>
          <dgm:hierBranch val="init"/>
        </dgm:presLayoutVars>
      </dgm:prSet>
      <dgm:spPr/>
    </dgm:pt>
    <dgm:pt modelId="{1EBC5347-111D-0C4C-B88F-4A22A9B50183}" type="pres">
      <dgm:prSet presAssocID="{A51AF402-EA22-8B40-B6FB-9D2449B0805C}" presName="rootComposite2" presStyleCnt="0"/>
      <dgm:spPr/>
    </dgm:pt>
    <dgm:pt modelId="{3D69F634-7B15-284D-8CB1-F770E7EBEA94}" type="pres">
      <dgm:prSet presAssocID="{A51AF402-EA22-8B40-B6FB-9D2449B0805C}" presName="rootText2" presStyleLbl="alignAcc1" presStyleIdx="0" presStyleCnt="0" custScaleX="232087" custScaleY="252835" custLinFactNeighborX="-3470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B92CE04-93A8-314F-9447-36C6F279E8B6}" type="pres">
      <dgm:prSet presAssocID="{A51AF402-EA22-8B40-B6FB-9D2449B0805C}" presName="topArc2" presStyleLbl="parChTrans1D1" presStyleIdx="28" presStyleCnt="34"/>
      <dgm:spPr/>
    </dgm:pt>
    <dgm:pt modelId="{CDB96ED2-3DDD-9B4E-8670-7224BA0C8357}" type="pres">
      <dgm:prSet presAssocID="{A51AF402-EA22-8B40-B6FB-9D2449B0805C}" presName="bottomArc2" presStyleLbl="parChTrans1D1" presStyleIdx="29" presStyleCnt="34"/>
      <dgm:spPr/>
    </dgm:pt>
    <dgm:pt modelId="{6D928D59-7AA4-9245-87B6-7FD862B35DBB}" type="pres">
      <dgm:prSet presAssocID="{A51AF402-EA22-8B40-B6FB-9D2449B0805C}" presName="topConnNode2" presStyleLbl="node3" presStyleIdx="0" presStyleCnt="0"/>
      <dgm:spPr/>
      <dgm:t>
        <a:bodyPr/>
        <a:lstStyle/>
        <a:p>
          <a:endParaRPr lang="es-ES"/>
        </a:p>
      </dgm:t>
    </dgm:pt>
    <dgm:pt modelId="{65DE73D3-1A33-924E-A211-59EA41F31179}" type="pres">
      <dgm:prSet presAssocID="{A51AF402-EA22-8B40-B6FB-9D2449B0805C}" presName="hierChild4" presStyleCnt="0"/>
      <dgm:spPr/>
    </dgm:pt>
    <dgm:pt modelId="{B7E1123E-3C5E-F64E-9F2A-2F76BEBF4C88}" type="pres">
      <dgm:prSet presAssocID="{A51AF402-EA22-8B40-B6FB-9D2449B0805C}" presName="hierChild5" presStyleCnt="0"/>
      <dgm:spPr/>
    </dgm:pt>
    <dgm:pt modelId="{BC4A3410-82B1-4145-A734-D74E3D2A66FD}" type="pres">
      <dgm:prSet presAssocID="{2AA512FE-9909-154B-8241-6A9BBF054877}" presName="Name28" presStyleLbl="parChTrans1D3" presStyleIdx="10" presStyleCnt="12"/>
      <dgm:spPr/>
      <dgm:t>
        <a:bodyPr/>
        <a:lstStyle/>
        <a:p>
          <a:endParaRPr lang="es-ES"/>
        </a:p>
      </dgm:t>
    </dgm:pt>
    <dgm:pt modelId="{827EA06B-80A2-6443-A6A2-437E216A176B}" type="pres">
      <dgm:prSet presAssocID="{7F052B08-32C5-B240-8D39-44DB480A3C82}" presName="hierRoot2" presStyleCnt="0">
        <dgm:presLayoutVars>
          <dgm:hierBranch val="init"/>
        </dgm:presLayoutVars>
      </dgm:prSet>
      <dgm:spPr/>
    </dgm:pt>
    <dgm:pt modelId="{A9E8D547-7094-4546-B3B5-188C7B81C2C4}" type="pres">
      <dgm:prSet presAssocID="{7F052B08-32C5-B240-8D39-44DB480A3C82}" presName="rootComposite2" presStyleCnt="0"/>
      <dgm:spPr/>
    </dgm:pt>
    <dgm:pt modelId="{55EEF164-DE16-FD4E-9E0F-1755CF276C42}" type="pres">
      <dgm:prSet presAssocID="{7F052B08-32C5-B240-8D39-44DB480A3C82}" presName="rootText2" presStyleLbl="alignAcc1" presStyleIdx="0" presStyleCnt="0" custScaleX="239938" custScaleY="241160" custLinFactNeighborX="-1884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4D7FE34-FFBD-4748-83C3-9C13776C9259}" type="pres">
      <dgm:prSet presAssocID="{7F052B08-32C5-B240-8D39-44DB480A3C82}" presName="topArc2" presStyleLbl="parChTrans1D1" presStyleIdx="30" presStyleCnt="34"/>
      <dgm:spPr/>
    </dgm:pt>
    <dgm:pt modelId="{C9B0CE30-D134-8048-A965-5E4E9A1D7F21}" type="pres">
      <dgm:prSet presAssocID="{7F052B08-32C5-B240-8D39-44DB480A3C82}" presName="bottomArc2" presStyleLbl="parChTrans1D1" presStyleIdx="31" presStyleCnt="34"/>
      <dgm:spPr/>
    </dgm:pt>
    <dgm:pt modelId="{2DAA7015-110E-254B-984D-7517D6239057}" type="pres">
      <dgm:prSet presAssocID="{7F052B08-32C5-B240-8D39-44DB480A3C82}" presName="topConnNode2" presStyleLbl="node3" presStyleIdx="0" presStyleCnt="0"/>
      <dgm:spPr/>
      <dgm:t>
        <a:bodyPr/>
        <a:lstStyle/>
        <a:p>
          <a:endParaRPr lang="es-ES"/>
        </a:p>
      </dgm:t>
    </dgm:pt>
    <dgm:pt modelId="{C3C2F752-5771-A44E-90E1-9BAC049D7A04}" type="pres">
      <dgm:prSet presAssocID="{7F052B08-32C5-B240-8D39-44DB480A3C82}" presName="hierChild4" presStyleCnt="0"/>
      <dgm:spPr/>
    </dgm:pt>
    <dgm:pt modelId="{E37663E9-9503-6441-9F72-8E3026E8E6DE}" type="pres">
      <dgm:prSet presAssocID="{7F052B08-32C5-B240-8D39-44DB480A3C82}" presName="hierChild5" presStyleCnt="0"/>
      <dgm:spPr/>
    </dgm:pt>
    <dgm:pt modelId="{E59070F7-17DD-FE4C-AD36-AA45CF30CABC}" type="pres">
      <dgm:prSet presAssocID="{34C1EB26-D1B0-7849-8495-941EA13CD8B8}" presName="Name28" presStyleLbl="parChTrans1D3" presStyleIdx="11" presStyleCnt="12"/>
      <dgm:spPr/>
      <dgm:t>
        <a:bodyPr/>
        <a:lstStyle/>
        <a:p>
          <a:endParaRPr lang="es-ES"/>
        </a:p>
      </dgm:t>
    </dgm:pt>
    <dgm:pt modelId="{E2B44366-5A1E-BF4B-9514-B035B0767F88}" type="pres">
      <dgm:prSet presAssocID="{1725E1B3-DD00-2E40-A4F4-150D6ACF937D}" presName="hierRoot2" presStyleCnt="0">
        <dgm:presLayoutVars>
          <dgm:hierBranch val="init"/>
        </dgm:presLayoutVars>
      </dgm:prSet>
      <dgm:spPr/>
    </dgm:pt>
    <dgm:pt modelId="{0CE650AF-BE2D-8D49-BFA4-9D70E90C7E92}" type="pres">
      <dgm:prSet presAssocID="{1725E1B3-DD00-2E40-A4F4-150D6ACF937D}" presName="rootComposite2" presStyleCnt="0"/>
      <dgm:spPr/>
    </dgm:pt>
    <dgm:pt modelId="{B1076565-AF2E-024B-B4A7-B95715077639}" type="pres">
      <dgm:prSet presAssocID="{1725E1B3-DD00-2E40-A4F4-150D6ACF937D}" presName="rootText2" presStyleLbl="alignAcc1" presStyleIdx="0" presStyleCnt="0" custScaleX="258546" custScaleY="268696" custLinFactNeighborX="-24911" custLinFactNeighborY="32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F083324-04D7-5E4E-A239-A200720FA08E}" type="pres">
      <dgm:prSet presAssocID="{1725E1B3-DD00-2E40-A4F4-150D6ACF937D}" presName="topArc2" presStyleLbl="parChTrans1D1" presStyleIdx="32" presStyleCnt="34"/>
      <dgm:spPr/>
    </dgm:pt>
    <dgm:pt modelId="{9FFB4EBE-101A-AF44-B0F1-E9EA4EB77AAD}" type="pres">
      <dgm:prSet presAssocID="{1725E1B3-DD00-2E40-A4F4-150D6ACF937D}" presName="bottomArc2" presStyleLbl="parChTrans1D1" presStyleIdx="33" presStyleCnt="34"/>
      <dgm:spPr/>
    </dgm:pt>
    <dgm:pt modelId="{58E9CC47-D095-F146-A795-B6DAD34DD2AE}" type="pres">
      <dgm:prSet presAssocID="{1725E1B3-DD00-2E40-A4F4-150D6ACF937D}" presName="topConnNode2" presStyleLbl="node3" presStyleIdx="0" presStyleCnt="0"/>
      <dgm:spPr/>
      <dgm:t>
        <a:bodyPr/>
        <a:lstStyle/>
        <a:p>
          <a:endParaRPr lang="es-ES"/>
        </a:p>
      </dgm:t>
    </dgm:pt>
    <dgm:pt modelId="{812061B3-8EF0-2549-ACBA-25A088E7822F}" type="pres">
      <dgm:prSet presAssocID="{1725E1B3-DD00-2E40-A4F4-150D6ACF937D}" presName="hierChild4" presStyleCnt="0"/>
      <dgm:spPr/>
    </dgm:pt>
    <dgm:pt modelId="{D7AA4DEA-2BD9-1948-8F8C-44048C40D10B}" type="pres">
      <dgm:prSet presAssocID="{1725E1B3-DD00-2E40-A4F4-150D6ACF937D}" presName="hierChild5" presStyleCnt="0"/>
      <dgm:spPr/>
    </dgm:pt>
    <dgm:pt modelId="{739EE293-E433-1646-9D61-6995B0CBB240}" type="pres">
      <dgm:prSet presAssocID="{528310AF-3CF3-F144-92B2-5EB4787F87FA}" presName="hierChild5" presStyleCnt="0"/>
      <dgm:spPr/>
    </dgm:pt>
    <dgm:pt modelId="{57B7F19B-DC48-7042-B3AA-2EE4F064A119}" type="pres">
      <dgm:prSet presAssocID="{3BCEF850-7B8A-6847-88D6-D2C80241030E}" presName="hierChild3" presStyleCnt="0"/>
      <dgm:spPr/>
    </dgm:pt>
  </dgm:ptLst>
  <dgm:cxnLst>
    <dgm:cxn modelId="{924D3DBA-632D-0042-BF9A-85D37052839B}" srcId="{528310AF-3CF3-F144-92B2-5EB4787F87FA}" destId="{AB2CEE36-AB7A-1B4E-BAC6-25B71279A9EE}" srcOrd="0" destOrd="0" parTransId="{4E78A322-503B-3240-9A70-F4D971B2FEBB}" sibTransId="{F932CAC9-B5EB-BD42-9FEC-20F33681B81E}"/>
    <dgm:cxn modelId="{B8454049-6131-114E-8564-2FB12F85AAEA}" srcId="{5FED5DC1-E5B1-524D-BD9A-D508FC6A507B}" destId="{DB175211-2377-3C46-8C61-C0D62CE55064}" srcOrd="0" destOrd="0" parTransId="{E2BE71D2-4F8D-314B-8048-FC4B8FD09F7F}" sibTransId="{1C245A92-D9D1-F84D-95CA-B7767D196C08}"/>
    <dgm:cxn modelId="{7ED8F124-2D32-FC40-861D-D79A41960A26}" type="presOf" srcId="{F0E80CBD-13DB-7C44-906A-5F458909049B}" destId="{822EE3FE-7BA7-FB4A-B2C4-C8DC18BE84E9}" srcOrd="1" destOrd="0" presId="urn:microsoft.com/office/officeart/2008/layout/HalfCircleOrganizationChart"/>
    <dgm:cxn modelId="{694A2A5A-F806-414E-AA35-7E366AE439DB}" srcId="{ED24FE1E-53D4-FF44-A863-BC4BAA85B4DF}" destId="{500A874B-C001-EE47-BC2D-44EBEA31C949}" srcOrd="2" destOrd="0" parTransId="{7110AB3C-DEEF-A446-8B24-32D5597764A4}" sibTransId="{F03A28BB-9A7E-234A-9553-BF76CEBE0FB9}"/>
    <dgm:cxn modelId="{3A507129-6105-C840-B6F3-164EECE959E4}" type="presOf" srcId="{A51AF402-EA22-8B40-B6FB-9D2449B0805C}" destId="{3D69F634-7B15-284D-8CB1-F770E7EBEA94}" srcOrd="0" destOrd="0" presId="urn:microsoft.com/office/officeart/2008/layout/HalfCircleOrganizationChart"/>
    <dgm:cxn modelId="{925F1208-1234-A04C-BEBB-53D8AD22A3AB}" type="presOf" srcId="{ED24FE1E-53D4-FF44-A863-BC4BAA85B4DF}" destId="{D362DDD7-820B-2E42-8A2F-B6047D89A53B}" srcOrd="0" destOrd="0" presId="urn:microsoft.com/office/officeart/2008/layout/HalfCircleOrganizationChart"/>
    <dgm:cxn modelId="{EFD83E72-9F62-014C-AD84-759F7A3636DE}" type="presOf" srcId="{C1B9F7B0-B696-4C40-BA7F-ACA8F4F4A2BD}" destId="{E8E8B49E-2BAB-C240-B661-489619ABF140}" srcOrd="0" destOrd="0" presId="urn:microsoft.com/office/officeart/2008/layout/HalfCircleOrganizationChart"/>
    <dgm:cxn modelId="{21F9DF80-002B-C742-A1FB-A2209033DCB6}" type="presOf" srcId="{CA5F45DF-7E68-2E44-BA0F-EFD8F0E1C31A}" destId="{2900D297-ABF5-7E4C-9C62-ED715FBD3230}" srcOrd="0" destOrd="0" presId="urn:microsoft.com/office/officeart/2008/layout/HalfCircleOrganizationChart"/>
    <dgm:cxn modelId="{1F4C157D-C469-5E4B-B29B-8A04362C11EB}" srcId="{3BCEF850-7B8A-6847-88D6-D2C80241030E}" destId="{ED24FE1E-53D4-FF44-A863-BC4BAA85B4DF}" srcOrd="1" destOrd="0" parTransId="{C1B9F7B0-B696-4C40-BA7F-ACA8F4F4A2BD}" sibTransId="{2DC72EAC-1C8D-9748-9FBF-A8EE34E4CA9C}"/>
    <dgm:cxn modelId="{1F3D9259-5566-794E-80A6-58F1CBCDA5D5}" type="presOf" srcId="{BC20DA23-B7FE-704F-AB82-009DD7AB5FCB}" destId="{336AFA1F-A077-0849-B0C8-72FD00E990E6}" srcOrd="1" destOrd="0" presId="urn:microsoft.com/office/officeart/2008/layout/HalfCircleOrganizationChart"/>
    <dgm:cxn modelId="{5C8D6F13-817F-6648-AE62-AB291AA5340F}" type="presOf" srcId="{B778607E-805E-FC41-9D1B-2B30DA036711}" destId="{BAB46F32-19A3-A74E-A23E-B21859DB2A3B}" srcOrd="0" destOrd="0" presId="urn:microsoft.com/office/officeart/2008/layout/HalfCircleOrganizationChart"/>
    <dgm:cxn modelId="{6AD8F190-7E8B-3D47-99B7-66F46A2B9EF0}" type="presOf" srcId="{E2BE71D2-4F8D-314B-8048-FC4B8FD09F7F}" destId="{07233E7E-8F1D-6141-86E2-457629A1770B}" srcOrd="0" destOrd="0" presId="urn:microsoft.com/office/officeart/2008/layout/HalfCircleOrganizationChart"/>
    <dgm:cxn modelId="{98B88AA2-B4F7-2040-8562-29D3DEBEC756}" type="presOf" srcId="{7F052B08-32C5-B240-8D39-44DB480A3C82}" destId="{2DAA7015-110E-254B-984D-7517D6239057}" srcOrd="1" destOrd="0" presId="urn:microsoft.com/office/officeart/2008/layout/HalfCircleOrganizationChart"/>
    <dgm:cxn modelId="{B627E5ED-0912-6645-AECF-647134959E54}" type="presOf" srcId="{C8CDDCC4-61CF-1446-8A33-8322171452D6}" destId="{7D6CEF58-790A-E841-B8E6-D59ADA8187B4}" srcOrd="0" destOrd="0" presId="urn:microsoft.com/office/officeart/2008/layout/HalfCircleOrganizationChart"/>
    <dgm:cxn modelId="{A3097E3A-DBC5-8543-89AD-3CB9D8917F40}" type="presOf" srcId="{DB175211-2377-3C46-8C61-C0D62CE55064}" destId="{C9BEBE03-E2B6-6D46-B7FA-18EBB6C67B9E}" srcOrd="0" destOrd="0" presId="urn:microsoft.com/office/officeart/2008/layout/HalfCircleOrganizationChart"/>
    <dgm:cxn modelId="{5454B88D-31D4-5244-8058-3359C10360CC}" type="presOf" srcId="{08CA7249-FC9E-1942-8E65-4173D8FF8F47}" destId="{ED13588C-4CBB-5E44-B2BB-A05B79615A5E}" srcOrd="0" destOrd="0" presId="urn:microsoft.com/office/officeart/2008/layout/HalfCircleOrganizationChart"/>
    <dgm:cxn modelId="{2D6AF388-E7AA-D341-AC8B-2FE81B5B5E4F}" type="presOf" srcId="{4E78A322-503B-3240-9A70-F4D971B2FEBB}" destId="{37B32C4B-CD4C-C14A-A185-DB9475FAF837}" srcOrd="0" destOrd="0" presId="urn:microsoft.com/office/officeart/2008/layout/HalfCircleOrganizationChart"/>
    <dgm:cxn modelId="{4DA27755-90E4-1643-ACF0-BDF6D861CA16}" srcId="{528310AF-3CF3-F144-92B2-5EB4787F87FA}" destId="{A51AF402-EA22-8B40-B6FB-9D2449B0805C}" srcOrd="1" destOrd="0" parTransId="{CF93DF9B-F55C-BA4A-8850-7ACD438431D7}" sibTransId="{982EDB12-08DE-B84A-9491-637AE225AC90}"/>
    <dgm:cxn modelId="{348C4D9E-18DA-0D48-B570-69E33BD7C8D6}" type="presOf" srcId="{BC20DA23-B7FE-704F-AB82-009DD7AB5FCB}" destId="{BE00F866-4A61-1B4A-BEDC-9F6C5C0A89CE}" srcOrd="0" destOrd="0" presId="urn:microsoft.com/office/officeart/2008/layout/HalfCircleOrganizationChart"/>
    <dgm:cxn modelId="{98A10CB6-49FF-0B40-B941-7C704841935E}" type="presOf" srcId="{12BD6D52-AE46-9340-9F90-6FE3BD3BC52E}" destId="{E210DD83-90DA-4646-801A-CF4ED555AEAA}" srcOrd="1" destOrd="0" presId="urn:microsoft.com/office/officeart/2008/layout/HalfCircleOrganizationChart"/>
    <dgm:cxn modelId="{3858059B-E050-AA45-BBC1-36E2B58ED35C}" type="presOf" srcId="{B778607E-805E-FC41-9D1B-2B30DA036711}" destId="{BDA8A22F-EBA2-5B41-B1BA-CB944050DFF3}" srcOrd="1" destOrd="0" presId="urn:microsoft.com/office/officeart/2008/layout/HalfCircleOrganizationChart"/>
    <dgm:cxn modelId="{B0649DCC-D1E1-194E-9244-D5C81E627467}" type="presOf" srcId="{7110AB3C-DEEF-A446-8B24-32D5597764A4}" destId="{446AE1F3-B7CC-CF4D-B9A7-2D885B84B47F}" srcOrd="0" destOrd="0" presId="urn:microsoft.com/office/officeart/2008/layout/HalfCircleOrganizationChart"/>
    <dgm:cxn modelId="{1ADC97F6-AF33-4C40-89F4-13E2A692A169}" type="presOf" srcId="{E8285743-494A-7B43-8E29-DCE609600700}" destId="{BB39B1A3-73CB-1643-B623-0694C4389AF4}" srcOrd="1" destOrd="0" presId="urn:microsoft.com/office/officeart/2008/layout/HalfCircleOrganizationChart"/>
    <dgm:cxn modelId="{1689D15C-C399-FF4A-8064-412A46C11636}" srcId="{F0E80CBD-13DB-7C44-906A-5F458909049B}" destId="{B778607E-805E-FC41-9D1B-2B30DA036711}" srcOrd="0" destOrd="0" parTransId="{970FE9A3-53A9-A047-9A93-DF2E7FAB4E04}" sibTransId="{626B4839-F5A2-EC4B-A1FA-004FFD7EA581}"/>
    <dgm:cxn modelId="{607C45D6-E9B7-904D-B36E-58FE71F59A64}" srcId="{CA5F45DF-7E68-2E44-BA0F-EFD8F0E1C31A}" destId="{3BCEF850-7B8A-6847-88D6-D2C80241030E}" srcOrd="0" destOrd="0" parTransId="{7C196688-6C61-CE4F-A397-B65BAB0F2BA7}" sibTransId="{C004293B-F334-F54C-B78A-98CDBA456E9D}"/>
    <dgm:cxn modelId="{68601231-AF05-A74D-AE35-14133806627C}" type="presOf" srcId="{E5CD1E1D-A3A7-5D4D-8393-10E814F8CD80}" destId="{28C1544D-77A9-AB41-A130-9E53110D06E6}" srcOrd="0" destOrd="0" presId="urn:microsoft.com/office/officeart/2008/layout/HalfCircleOrganizationChart"/>
    <dgm:cxn modelId="{208C83FD-5502-C54C-814C-73512C5EEF25}" type="presOf" srcId="{C8CDDCC4-61CF-1446-8A33-8322171452D6}" destId="{A7AD1E88-3B64-8948-83CD-43709D232208}" srcOrd="1" destOrd="0" presId="urn:microsoft.com/office/officeart/2008/layout/HalfCircleOrganizationChart"/>
    <dgm:cxn modelId="{F637AA53-9AE9-6A44-B427-2C25900EF404}" type="presOf" srcId="{7F052B08-32C5-B240-8D39-44DB480A3C82}" destId="{55EEF164-DE16-FD4E-9E0F-1755CF276C42}" srcOrd="0" destOrd="0" presId="urn:microsoft.com/office/officeart/2008/layout/HalfCircleOrganizationChart"/>
    <dgm:cxn modelId="{8E70C4AB-B569-764A-9DB0-D12ACC5DB3D4}" type="presOf" srcId="{3BCEF850-7B8A-6847-88D6-D2C80241030E}" destId="{6C8E5732-B0EE-E046-95CB-3DB61D34C6E8}" srcOrd="1" destOrd="0" presId="urn:microsoft.com/office/officeart/2008/layout/HalfCircleOrganizationChart"/>
    <dgm:cxn modelId="{A4113959-60A3-9E40-9B99-34E0CC26247D}" type="presOf" srcId="{76B768FB-DC0F-CA44-AF60-22AE61FB0D6E}" destId="{71302BCE-3C5C-6244-B06F-5E95020DFA4E}" srcOrd="0" destOrd="0" presId="urn:microsoft.com/office/officeart/2008/layout/HalfCircleOrganizationChart"/>
    <dgm:cxn modelId="{ACAC2CC1-1742-B24C-9455-B67C1838DA03}" type="presOf" srcId="{E8285743-494A-7B43-8E29-DCE609600700}" destId="{AC898924-F117-BF42-8495-1EF45148ECF6}" srcOrd="0" destOrd="0" presId="urn:microsoft.com/office/officeart/2008/layout/HalfCircleOrganizationChart"/>
    <dgm:cxn modelId="{12CF0FE6-785B-E944-860C-8D4BF7C6E78C}" type="presOf" srcId="{5DF2B954-FBBB-7D4B-972E-315E67D322FB}" destId="{B0642C7B-5512-C447-9975-A52525131A80}" srcOrd="0" destOrd="0" presId="urn:microsoft.com/office/officeart/2008/layout/HalfCircleOrganizationChart"/>
    <dgm:cxn modelId="{44054BA1-DFE2-194F-A616-CBB29D21E608}" type="presOf" srcId="{6A5B2A34-4FD8-7A4E-A07E-A70D02BFAEE9}" destId="{A3E706CD-6784-834F-B112-71C5BB2119FA}" srcOrd="0" destOrd="0" presId="urn:microsoft.com/office/officeart/2008/layout/HalfCircleOrganizationChart"/>
    <dgm:cxn modelId="{7FB56FB0-47C7-4746-B482-31DCD9B95B01}" type="presOf" srcId="{500A874B-C001-EE47-BC2D-44EBEA31C949}" destId="{ACCC2456-B197-5641-96F6-48197DB1B047}" srcOrd="1" destOrd="0" presId="urn:microsoft.com/office/officeart/2008/layout/HalfCircleOrganizationChart"/>
    <dgm:cxn modelId="{734FBEFB-B1E7-5A47-A818-6D77EB67EFEA}" srcId="{3BCEF850-7B8A-6847-88D6-D2C80241030E}" destId="{528310AF-3CF3-F144-92B2-5EB4787F87FA}" srcOrd="3" destOrd="0" parTransId="{7C2F7DB3-028A-AA47-87E5-7C77E8691059}" sibTransId="{052AC748-E5F7-6648-836D-BDB948BDD9A9}"/>
    <dgm:cxn modelId="{14FA9012-1457-BA43-9815-D8554A33B692}" srcId="{3BCEF850-7B8A-6847-88D6-D2C80241030E}" destId="{5FED5DC1-E5B1-524D-BD9A-D508FC6A507B}" srcOrd="2" destOrd="0" parTransId="{6A5B2A34-4FD8-7A4E-A07E-A70D02BFAEE9}" sibTransId="{AD002079-278B-E64E-AA96-CBBD53286DAE}"/>
    <dgm:cxn modelId="{345DCE68-64FB-8B4A-A734-10368AD20D60}" srcId="{528310AF-3CF3-F144-92B2-5EB4787F87FA}" destId="{1725E1B3-DD00-2E40-A4F4-150D6ACF937D}" srcOrd="3" destOrd="0" parTransId="{34C1EB26-D1B0-7849-8495-941EA13CD8B8}" sibTransId="{525A938D-9FE1-A04A-9A0B-053685CD9294}"/>
    <dgm:cxn modelId="{06228D71-F493-FC4C-A63B-487573B0AD68}" type="presOf" srcId="{ED24FE1E-53D4-FF44-A863-BC4BAA85B4DF}" destId="{48D749CE-E8C3-EF4B-B8F3-9D287A00E24E}" srcOrd="1" destOrd="0" presId="urn:microsoft.com/office/officeart/2008/layout/HalfCircleOrganizationChart"/>
    <dgm:cxn modelId="{AB4F4E33-073F-0445-B471-CCFC509DC7ED}" type="presOf" srcId="{970FE9A3-53A9-A047-9A93-DF2E7FAB4E04}" destId="{EC0761FD-E9A7-FA40-A636-BAF1FD8A2C93}" srcOrd="0" destOrd="0" presId="urn:microsoft.com/office/officeart/2008/layout/HalfCircleOrganizationChart"/>
    <dgm:cxn modelId="{1FBCE6CA-629E-BE4F-9524-3AD9367B1E2F}" type="presOf" srcId="{AB2CEE36-AB7A-1B4E-BAC6-25B71279A9EE}" destId="{F8458FEB-E71E-BB4E-AE52-2AFADFD76622}" srcOrd="0" destOrd="0" presId="urn:microsoft.com/office/officeart/2008/layout/HalfCircleOrganizationChart"/>
    <dgm:cxn modelId="{00C0D1AB-6E02-B146-A98A-B0ADF2D05C49}" type="presOf" srcId="{CF93DF9B-F55C-BA4A-8850-7ACD438431D7}" destId="{C5D21437-36C2-904B-9749-369FB44A485F}" srcOrd="0" destOrd="0" presId="urn:microsoft.com/office/officeart/2008/layout/HalfCircleOrganizationChart"/>
    <dgm:cxn modelId="{D671DB6D-FE5E-BA4F-A614-21BC57CB91C8}" type="presOf" srcId="{1725E1B3-DD00-2E40-A4F4-150D6ACF937D}" destId="{58E9CC47-D095-F146-A795-B6DAD34DD2AE}" srcOrd="1" destOrd="0" presId="urn:microsoft.com/office/officeart/2008/layout/HalfCircleOrganizationChart"/>
    <dgm:cxn modelId="{91557485-62C5-6C41-8202-0866056BFBA6}" type="presOf" srcId="{E5CD1E1D-A3A7-5D4D-8393-10E814F8CD80}" destId="{4F69E58F-4E58-3940-856C-6BED768D1A81}" srcOrd="1" destOrd="0" presId="urn:microsoft.com/office/officeart/2008/layout/HalfCircleOrganizationChart"/>
    <dgm:cxn modelId="{7B3206EB-83B0-F043-9A98-EA8435C5EE0E}" type="presOf" srcId="{49A81069-3998-1C47-86C8-6F2F4A11B76D}" destId="{649E64DC-E999-5746-8CF9-243BD98BE2D8}" srcOrd="0" destOrd="0" presId="urn:microsoft.com/office/officeart/2008/layout/HalfCircleOrganizationChart"/>
    <dgm:cxn modelId="{1FCC88A8-83E8-FC46-8B7B-34D4ECBB6B1B}" type="presOf" srcId="{F0E80CBD-13DB-7C44-906A-5F458909049B}" destId="{AB53A77B-E8CA-504B-B602-20D9275F052C}" srcOrd="0" destOrd="0" presId="urn:microsoft.com/office/officeart/2008/layout/HalfCircleOrganizationChart"/>
    <dgm:cxn modelId="{71318595-B067-7240-8C1B-2AD5A356E824}" type="presOf" srcId="{500A874B-C001-EE47-BC2D-44EBEA31C949}" destId="{B505FEB4-9833-734F-9027-13603978C4AA}" srcOrd="0" destOrd="0" presId="urn:microsoft.com/office/officeart/2008/layout/HalfCircleOrganizationChart"/>
    <dgm:cxn modelId="{5393FED6-0CD0-8F42-95C2-2822DA004637}" type="presOf" srcId="{1725E1B3-DD00-2E40-A4F4-150D6ACF937D}" destId="{B1076565-AF2E-024B-B4A7-B95715077639}" srcOrd="0" destOrd="0" presId="urn:microsoft.com/office/officeart/2008/layout/HalfCircleOrganizationChart"/>
    <dgm:cxn modelId="{4ED01254-E4D9-F445-BF7A-3CA01261D385}" srcId="{528310AF-3CF3-F144-92B2-5EB4787F87FA}" destId="{7F052B08-32C5-B240-8D39-44DB480A3C82}" srcOrd="2" destOrd="0" parTransId="{2AA512FE-9909-154B-8241-6A9BBF054877}" sibTransId="{BA86E8F0-A34C-4D4F-B4F2-6B61CF0ADDCB}"/>
    <dgm:cxn modelId="{E21687B2-FC77-7E43-8648-7736AD2B5325}" type="presOf" srcId="{F31A69BB-C226-6C43-8E79-A31F4D410216}" destId="{0C3D121D-CD26-F64E-9D5C-09EB78B6BAFE}" srcOrd="0" destOrd="0" presId="urn:microsoft.com/office/officeart/2008/layout/HalfCircleOrganizationChart"/>
    <dgm:cxn modelId="{766DDFBE-4D78-444E-B189-03FD5CE6C347}" srcId="{F0E80CBD-13DB-7C44-906A-5F458909049B}" destId="{12BD6D52-AE46-9340-9F90-6FE3BD3BC52E}" srcOrd="1" destOrd="0" parTransId="{C62D5596-42EE-E142-99B8-097E177DE02C}" sibTransId="{0D82182E-6F0B-D74F-A5AA-E29F9B574941}"/>
    <dgm:cxn modelId="{3DA99C2E-5441-944D-B536-79B5A727E8BD}" type="presOf" srcId="{5FED5DC1-E5B1-524D-BD9A-D508FC6A507B}" destId="{57B12D80-4766-CB4F-88BC-79678D5E8817}" srcOrd="0" destOrd="0" presId="urn:microsoft.com/office/officeart/2008/layout/HalfCircleOrganizationChart"/>
    <dgm:cxn modelId="{C0412D6C-43B6-844D-94A0-0B6C63B63BB1}" srcId="{ED24FE1E-53D4-FF44-A863-BC4BAA85B4DF}" destId="{C8CDDCC4-61CF-1446-8A33-8322171452D6}" srcOrd="0" destOrd="0" parTransId="{49A81069-3998-1C47-86C8-6F2F4A11B76D}" sibTransId="{F6CA9DA5-B434-D840-A41D-2F554B4EF24E}"/>
    <dgm:cxn modelId="{859F0B2B-440A-4348-8BA9-EAFA30C11DA6}" type="presOf" srcId="{A51AF402-EA22-8B40-B6FB-9D2449B0805C}" destId="{6D928D59-7AA4-9245-87B6-7FD862B35DBB}" srcOrd="1" destOrd="0" presId="urn:microsoft.com/office/officeart/2008/layout/HalfCircleOrganizationChart"/>
    <dgm:cxn modelId="{31935AB4-6FE2-1D44-B1D6-0CB40F618AE0}" type="presOf" srcId="{5FED5DC1-E5B1-524D-BD9A-D508FC6A507B}" destId="{84210806-BABF-6B46-B301-0E7B6C56683F}" srcOrd="1" destOrd="0" presId="urn:microsoft.com/office/officeart/2008/layout/HalfCircleOrganizationChart"/>
    <dgm:cxn modelId="{3A70C107-7CF0-4542-BE55-961FB171E755}" srcId="{5FED5DC1-E5B1-524D-BD9A-D508FC6A507B}" destId="{BC20DA23-B7FE-704F-AB82-009DD7AB5FCB}" srcOrd="2" destOrd="0" parTransId="{5DF2B954-FBBB-7D4B-972E-315E67D322FB}" sibTransId="{20ADF378-2A87-DD40-9E14-C9D35BF678D3}"/>
    <dgm:cxn modelId="{6ADF1084-9DB9-A244-A180-07AADFAC6FC6}" type="presOf" srcId="{12BD6D52-AE46-9340-9F90-6FE3BD3BC52E}" destId="{73A72748-0377-0A4A-A7DA-B9DDE085A962}" srcOrd="0" destOrd="0" presId="urn:microsoft.com/office/officeart/2008/layout/HalfCircleOrganizationChart"/>
    <dgm:cxn modelId="{A569A9EC-5190-A24F-BD2F-F2039CF79E10}" srcId="{5FED5DC1-E5B1-524D-BD9A-D508FC6A507B}" destId="{E8285743-494A-7B43-8E29-DCE609600700}" srcOrd="1" destOrd="0" parTransId="{08CA7249-FC9E-1942-8E65-4173D8FF8F47}" sibTransId="{7302F2B0-370D-4B4A-9648-89E440688799}"/>
    <dgm:cxn modelId="{5E65E912-0849-9A4F-AE93-C6AA424C22F4}" srcId="{3BCEF850-7B8A-6847-88D6-D2C80241030E}" destId="{F0E80CBD-13DB-7C44-906A-5F458909049B}" srcOrd="0" destOrd="0" parTransId="{76B768FB-DC0F-CA44-AF60-22AE61FB0D6E}" sibTransId="{E70A3315-9233-5749-A222-CF2C4F42F959}"/>
    <dgm:cxn modelId="{6AB36DCF-3AA6-8C49-8CF8-E4E570168266}" type="presOf" srcId="{528310AF-3CF3-F144-92B2-5EB4787F87FA}" destId="{EEC4872E-FE94-B641-992F-E92E43C90417}" srcOrd="0" destOrd="0" presId="urn:microsoft.com/office/officeart/2008/layout/HalfCircleOrganizationChart"/>
    <dgm:cxn modelId="{0FBAACFF-305E-A145-8FFB-36C0390BB7DF}" srcId="{ED24FE1E-53D4-FF44-A863-BC4BAA85B4DF}" destId="{E5CD1E1D-A3A7-5D4D-8393-10E814F8CD80}" srcOrd="1" destOrd="0" parTransId="{F31A69BB-C226-6C43-8E79-A31F4D410216}" sibTransId="{856E9222-2F07-EF41-903C-E3496E63F000}"/>
    <dgm:cxn modelId="{93610BE1-3D1E-8D49-8176-9F2684E72CA8}" type="presOf" srcId="{7C2F7DB3-028A-AA47-87E5-7C77E8691059}" destId="{9BD81D0F-DEDC-1D46-B35F-E38893EAD5D2}" srcOrd="0" destOrd="0" presId="urn:microsoft.com/office/officeart/2008/layout/HalfCircleOrganizationChart"/>
    <dgm:cxn modelId="{3122F71B-32C2-BC43-B0A0-6411C79C087A}" type="presOf" srcId="{AB2CEE36-AB7A-1B4E-BAC6-25B71279A9EE}" destId="{2E29E9EA-607B-3742-B981-25F4B3014FE1}" srcOrd="1" destOrd="0" presId="urn:microsoft.com/office/officeart/2008/layout/HalfCircleOrganizationChart"/>
    <dgm:cxn modelId="{8051E00A-DDBE-E140-A943-30EB136C4C29}" type="presOf" srcId="{2AA512FE-9909-154B-8241-6A9BBF054877}" destId="{BC4A3410-82B1-4145-A734-D74E3D2A66FD}" srcOrd="0" destOrd="0" presId="urn:microsoft.com/office/officeart/2008/layout/HalfCircleOrganizationChart"/>
    <dgm:cxn modelId="{7511A6DC-9A32-1346-8059-4CF143C7379E}" type="presOf" srcId="{DB175211-2377-3C46-8C61-C0D62CE55064}" destId="{DFD6B6B8-2A35-7842-8FA0-E40EB3996505}" srcOrd="1" destOrd="0" presId="urn:microsoft.com/office/officeart/2008/layout/HalfCircleOrganizationChart"/>
    <dgm:cxn modelId="{2D3AB941-2365-DC4E-B450-BD9B50BD9804}" type="presOf" srcId="{34C1EB26-D1B0-7849-8495-941EA13CD8B8}" destId="{E59070F7-17DD-FE4C-AD36-AA45CF30CABC}" srcOrd="0" destOrd="0" presId="urn:microsoft.com/office/officeart/2008/layout/HalfCircleOrganizationChart"/>
    <dgm:cxn modelId="{0E9B5D7A-AA23-8B42-AA67-C309FCD857C3}" type="presOf" srcId="{C62D5596-42EE-E142-99B8-097E177DE02C}" destId="{75349006-A9FB-C046-B2FE-EB0BB03540EF}" srcOrd="0" destOrd="0" presId="urn:microsoft.com/office/officeart/2008/layout/HalfCircleOrganizationChart"/>
    <dgm:cxn modelId="{7B8CCB6C-A992-4946-A08C-48DDC6CEAF98}" type="presOf" srcId="{528310AF-3CF3-F144-92B2-5EB4787F87FA}" destId="{9CF0FE96-F9F6-9749-A496-B8AB33277675}" srcOrd="1" destOrd="0" presId="urn:microsoft.com/office/officeart/2008/layout/HalfCircleOrganizationChart"/>
    <dgm:cxn modelId="{8B6005CA-5F15-C945-9DB7-DFA0E3CC749C}" type="presOf" srcId="{3BCEF850-7B8A-6847-88D6-D2C80241030E}" destId="{16316A55-9CFE-5C47-A5DD-96522284AD3C}" srcOrd="0" destOrd="0" presId="urn:microsoft.com/office/officeart/2008/layout/HalfCircleOrganizationChart"/>
    <dgm:cxn modelId="{0BC367B5-C32F-C543-961E-8502DC6C8D96}" type="presParOf" srcId="{2900D297-ABF5-7E4C-9C62-ED715FBD3230}" destId="{5025DDE9-35AA-A54C-AD7B-EEE99008C214}" srcOrd="0" destOrd="0" presId="urn:microsoft.com/office/officeart/2008/layout/HalfCircleOrganizationChart"/>
    <dgm:cxn modelId="{C800D43A-A02C-EA4A-B8E5-945725D990CA}" type="presParOf" srcId="{5025DDE9-35AA-A54C-AD7B-EEE99008C214}" destId="{5F1E81EE-996B-5648-9174-A34E24E7BC36}" srcOrd="0" destOrd="0" presId="urn:microsoft.com/office/officeart/2008/layout/HalfCircleOrganizationChart"/>
    <dgm:cxn modelId="{858DC410-49F8-4D45-8A80-872C5A91541B}" type="presParOf" srcId="{5F1E81EE-996B-5648-9174-A34E24E7BC36}" destId="{16316A55-9CFE-5C47-A5DD-96522284AD3C}" srcOrd="0" destOrd="0" presId="urn:microsoft.com/office/officeart/2008/layout/HalfCircleOrganizationChart"/>
    <dgm:cxn modelId="{F02880EB-87BB-2E4B-95A8-B20DD3517553}" type="presParOf" srcId="{5F1E81EE-996B-5648-9174-A34E24E7BC36}" destId="{664F2E8A-5DDE-724D-9078-03C862701EA4}" srcOrd="1" destOrd="0" presId="urn:microsoft.com/office/officeart/2008/layout/HalfCircleOrganizationChart"/>
    <dgm:cxn modelId="{5EFFCB63-6F51-7849-A4D1-2A367DD7A256}" type="presParOf" srcId="{5F1E81EE-996B-5648-9174-A34E24E7BC36}" destId="{4D4D1E43-0C3D-5E4A-94C3-12E50744472B}" srcOrd="2" destOrd="0" presId="urn:microsoft.com/office/officeart/2008/layout/HalfCircleOrganizationChart"/>
    <dgm:cxn modelId="{D36AF143-9DEC-C94E-A647-726940CF0B9A}" type="presParOf" srcId="{5F1E81EE-996B-5648-9174-A34E24E7BC36}" destId="{6C8E5732-B0EE-E046-95CB-3DB61D34C6E8}" srcOrd="3" destOrd="0" presId="urn:microsoft.com/office/officeart/2008/layout/HalfCircleOrganizationChart"/>
    <dgm:cxn modelId="{6000AC64-2C0E-1A46-B97D-3BD9E9BBC48E}" type="presParOf" srcId="{5025DDE9-35AA-A54C-AD7B-EEE99008C214}" destId="{0F5D7B5C-99A6-994C-8211-AADAC374B9BA}" srcOrd="1" destOrd="0" presId="urn:microsoft.com/office/officeart/2008/layout/HalfCircleOrganizationChart"/>
    <dgm:cxn modelId="{14946F55-27FE-7F40-8CB3-DF17421A3ECB}" type="presParOf" srcId="{0F5D7B5C-99A6-994C-8211-AADAC374B9BA}" destId="{71302BCE-3C5C-6244-B06F-5E95020DFA4E}" srcOrd="0" destOrd="0" presId="urn:microsoft.com/office/officeart/2008/layout/HalfCircleOrganizationChart"/>
    <dgm:cxn modelId="{15229B41-6708-324D-BE18-D369887E641C}" type="presParOf" srcId="{0F5D7B5C-99A6-994C-8211-AADAC374B9BA}" destId="{0AA1C34C-BA3F-1349-8852-5A0DAA2F1DBD}" srcOrd="1" destOrd="0" presId="urn:microsoft.com/office/officeart/2008/layout/HalfCircleOrganizationChart"/>
    <dgm:cxn modelId="{2FE1590C-390D-6A48-A147-AD7233CD0775}" type="presParOf" srcId="{0AA1C34C-BA3F-1349-8852-5A0DAA2F1DBD}" destId="{71B276FD-3A43-2A4E-98E7-7610E43F1B2F}" srcOrd="0" destOrd="0" presId="urn:microsoft.com/office/officeart/2008/layout/HalfCircleOrganizationChart"/>
    <dgm:cxn modelId="{0267CC0A-34A6-B341-A231-68A6E24A2FBA}" type="presParOf" srcId="{71B276FD-3A43-2A4E-98E7-7610E43F1B2F}" destId="{AB53A77B-E8CA-504B-B602-20D9275F052C}" srcOrd="0" destOrd="0" presId="urn:microsoft.com/office/officeart/2008/layout/HalfCircleOrganizationChart"/>
    <dgm:cxn modelId="{3F101FE4-F151-0C43-A39C-07243BDD42B3}" type="presParOf" srcId="{71B276FD-3A43-2A4E-98E7-7610E43F1B2F}" destId="{33ABC8C6-A197-2147-823E-08DC6FA57EEF}" srcOrd="1" destOrd="0" presId="urn:microsoft.com/office/officeart/2008/layout/HalfCircleOrganizationChart"/>
    <dgm:cxn modelId="{F9B852E2-5A1A-4541-8148-6B25C9088999}" type="presParOf" srcId="{71B276FD-3A43-2A4E-98E7-7610E43F1B2F}" destId="{EE313977-0F8F-2445-8E9E-010282FBAE27}" srcOrd="2" destOrd="0" presId="urn:microsoft.com/office/officeart/2008/layout/HalfCircleOrganizationChart"/>
    <dgm:cxn modelId="{BD736188-39F9-634B-85CB-0F574D6CFEAA}" type="presParOf" srcId="{71B276FD-3A43-2A4E-98E7-7610E43F1B2F}" destId="{822EE3FE-7BA7-FB4A-B2C4-C8DC18BE84E9}" srcOrd="3" destOrd="0" presId="urn:microsoft.com/office/officeart/2008/layout/HalfCircleOrganizationChart"/>
    <dgm:cxn modelId="{8D0B135D-C0ED-0942-B26F-045C9B0F02E6}" type="presParOf" srcId="{0AA1C34C-BA3F-1349-8852-5A0DAA2F1DBD}" destId="{E21DD860-3B06-4B42-9648-6739F18519DD}" srcOrd="1" destOrd="0" presId="urn:microsoft.com/office/officeart/2008/layout/HalfCircleOrganizationChart"/>
    <dgm:cxn modelId="{91A5A28C-2B8C-FA48-8134-C23882537F65}" type="presParOf" srcId="{E21DD860-3B06-4B42-9648-6739F18519DD}" destId="{EC0761FD-E9A7-FA40-A636-BAF1FD8A2C93}" srcOrd="0" destOrd="0" presId="urn:microsoft.com/office/officeart/2008/layout/HalfCircleOrganizationChart"/>
    <dgm:cxn modelId="{92C91F01-F29D-C242-80CD-0A9F1DF871A7}" type="presParOf" srcId="{E21DD860-3B06-4B42-9648-6739F18519DD}" destId="{A5DB9932-1644-294B-A423-27418A7F02A8}" srcOrd="1" destOrd="0" presId="urn:microsoft.com/office/officeart/2008/layout/HalfCircleOrganizationChart"/>
    <dgm:cxn modelId="{BBE7BA92-4A03-0E41-991F-4F726ECA886E}" type="presParOf" srcId="{A5DB9932-1644-294B-A423-27418A7F02A8}" destId="{E58DFE07-855A-544A-906C-D25FAAF1CA2C}" srcOrd="0" destOrd="0" presId="urn:microsoft.com/office/officeart/2008/layout/HalfCircleOrganizationChart"/>
    <dgm:cxn modelId="{8492CFED-6CCB-A44C-A326-4FF81AA02E33}" type="presParOf" srcId="{E58DFE07-855A-544A-906C-D25FAAF1CA2C}" destId="{BAB46F32-19A3-A74E-A23E-B21859DB2A3B}" srcOrd="0" destOrd="0" presId="urn:microsoft.com/office/officeart/2008/layout/HalfCircleOrganizationChart"/>
    <dgm:cxn modelId="{2DC931EE-1034-004B-B84D-D461D7A78790}" type="presParOf" srcId="{E58DFE07-855A-544A-906C-D25FAAF1CA2C}" destId="{59889488-ABB7-4348-A6C4-472E6B8DDE9D}" srcOrd="1" destOrd="0" presId="urn:microsoft.com/office/officeart/2008/layout/HalfCircleOrganizationChart"/>
    <dgm:cxn modelId="{0373FC19-FF69-D24A-80AF-EDE438F402C8}" type="presParOf" srcId="{E58DFE07-855A-544A-906C-D25FAAF1CA2C}" destId="{2FF65E10-7E04-9D42-BEDA-A2CE8F740D86}" srcOrd="2" destOrd="0" presId="urn:microsoft.com/office/officeart/2008/layout/HalfCircleOrganizationChart"/>
    <dgm:cxn modelId="{31DEF0B4-1475-CC48-9FD4-8C9C2A996C1F}" type="presParOf" srcId="{E58DFE07-855A-544A-906C-D25FAAF1CA2C}" destId="{BDA8A22F-EBA2-5B41-B1BA-CB944050DFF3}" srcOrd="3" destOrd="0" presId="urn:microsoft.com/office/officeart/2008/layout/HalfCircleOrganizationChart"/>
    <dgm:cxn modelId="{5A20A891-03F4-804E-8C7C-1CB17C86B39C}" type="presParOf" srcId="{A5DB9932-1644-294B-A423-27418A7F02A8}" destId="{4904DE92-1DB9-E345-ACF5-2D2A6376E8CF}" srcOrd="1" destOrd="0" presId="urn:microsoft.com/office/officeart/2008/layout/HalfCircleOrganizationChart"/>
    <dgm:cxn modelId="{4AD9B1BC-72AA-5B43-9046-3197D42D4633}" type="presParOf" srcId="{A5DB9932-1644-294B-A423-27418A7F02A8}" destId="{27CCA0ED-F00E-2946-9B5C-08FD3568D70B}" srcOrd="2" destOrd="0" presId="urn:microsoft.com/office/officeart/2008/layout/HalfCircleOrganizationChart"/>
    <dgm:cxn modelId="{63A9037E-3355-FA4F-95FF-6CADCEF126E7}" type="presParOf" srcId="{E21DD860-3B06-4B42-9648-6739F18519DD}" destId="{75349006-A9FB-C046-B2FE-EB0BB03540EF}" srcOrd="2" destOrd="0" presId="urn:microsoft.com/office/officeart/2008/layout/HalfCircleOrganizationChart"/>
    <dgm:cxn modelId="{5EBA9FA5-8DA0-3348-8D21-D57EEBBCFA15}" type="presParOf" srcId="{E21DD860-3B06-4B42-9648-6739F18519DD}" destId="{A78D6F06-2D18-F74E-9FB2-27F4B17DB770}" srcOrd="3" destOrd="0" presId="urn:microsoft.com/office/officeart/2008/layout/HalfCircleOrganizationChart"/>
    <dgm:cxn modelId="{91E47FE5-08F0-3247-98B3-2EE47992BEEC}" type="presParOf" srcId="{A78D6F06-2D18-F74E-9FB2-27F4B17DB770}" destId="{36B7CDF8-A45C-7E49-99D3-2FA25CCF947D}" srcOrd="0" destOrd="0" presId="urn:microsoft.com/office/officeart/2008/layout/HalfCircleOrganizationChart"/>
    <dgm:cxn modelId="{BB41CB42-5F81-E14C-99A6-361DAF24E675}" type="presParOf" srcId="{36B7CDF8-A45C-7E49-99D3-2FA25CCF947D}" destId="{73A72748-0377-0A4A-A7DA-B9DDE085A962}" srcOrd="0" destOrd="0" presId="urn:microsoft.com/office/officeart/2008/layout/HalfCircleOrganizationChart"/>
    <dgm:cxn modelId="{2AA0C8AD-F14F-164E-852B-62D4356A12C8}" type="presParOf" srcId="{36B7CDF8-A45C-7E49-99D3-2FA25CCF947D}" destId="{31450DDD-A8CE-794E-8D4B-BE6BB28823B1}" srcOrd="1" destOrd="0" presId="urn:microsoft.com/office/officeart/2008/layout/HalfCircleOrganizationChart"/>
    <dgm:cxn modelId="{C147A811-D7E9-4C45-B572-5B15F5469BD2}" type="presParOf" srcId="{36B7CDF8-A45C-7E49-99D3-2FA25CCF947D}" destId="{596DCFAB-604E-A941-95A6-E4E7DFEC053A}" srcOrd="2" destOrd="0" presId="urn:microsoft.com/office/officeart/2008/layout/HalfCircleOrganizationChart"/>
    <dgm:cxn modelId="{75EBA1A8-8632-BB49-99A3-1DE6ED8300D8}" type="presParOf" srcId="{36B7CDF8-A45C-7E49-99D3-2FA25CCF947D}" destId="{E210DD83-90DA-4646-801A-CF4ED555AEAA}" srcOrd="3" destOrd="0" presId="urn:microsoft.com/office/officeart/2008/layout/HalfCircleOrganizationChart"/>
    <dgm:cxn modelId="{75A3636F-F5E7-0840-94ED-8FD3ACBA770D}" type="presParOf" srcId="{A78D6F06-2D18-F74E-9FB2-27F4B17DB770}" destId="{745F0C78-E8B5-4343-9587-067B7FB4625F}" srcOrd="1" destOrd="0" presId="urn:microsoft.com/office/officeart/2008/layout/HalfCircleOrganizationChart"/>
    <dgm:cxn modelId="{97B64DF9-34D9-0F46-B0C5-8871A07A4C08}" type="presParOf" srcId="{A78D6F06-2D18-F74E-9FB2-27F4B17DB770}" destId="{11016026-C025-E744-9FF0-CCBFB5F23C88}" srcOrd="2" destOrd="0" presId="urn:microsoft.com/office/officeart/2008/layout/HalfCircleOrganizationChart"/>
    <dgm:cxn modelId="{1BE1C594-0464-A34B-882C-F3B39EE1174A}" type="presParOf" srcId="{0AA1C34C-BA3F-1349-8852-5A0DAA2F1DBD}" destId="{871D18F1-B002-4C47-A1C0-4C469EEE25A6}" srcOrd="2" destOrd="0" presId="urn:microsoft.com/office/officeart/2008/layout/HalfCircleOrganizationChart"/>
    <dgm:cxn modelId="{4729EED9-1FB7-164E-9B22-84BFF4DB54B4}" type="presParOf" srcId="{0F5D7B5C-99A6-994C-8211-AADAC374B9BA}" destId="{E8E8B49E-2BAB-C240-B661-489619ABF140}" srcOrd="2" destOrd="0" presId="urn:microsoft.com/office/officeart/2008/layout/HalfCircleOrganizationChart"/>
    <dgm:cxn modelId="{7AA050BC-75B7-2240-B37E-278E7683DFD6}" type="presParOf" srcId="{0F5D7B5C-99A6-994C-8211-AADAC374B9BA}" destId="{A81A3DE0-F0A4-2044-BF6F-9139D4D39F3F}" srcOrd="3" destOrd="0" presId="urn:microsoft.com/office/officeart/2008/layout/HalfCircleOrganizationChart"/>
    <dgm:cxn modelId="{D0FE10A6-E7E1-6A4D-B221-1F48F95E0F73}" type="presParOf" srcId="{A81A3DE0-F0A4-2044-BF6F-9139D4D39F3F}" destId="{724B9C97-1D69-6E44-A2F3-32DD677AFA86}" srcOrd="0" destOrd="0" presId="urn:microsoft.com/office/officeart/2008/layout/HalfCircleOrganizationChart"/>
    <dgm:cxn modelId="{5A985B1C-8C88-204D-94AA-DB32E2EEA85D}" type="presParOf" srcId="{724B9C97-1D69-6E44-A2F3-32DD677AFA86}" destId="{D362DDD7-820B-2E42-8A2F-B6047D89A53B}" srcOrd="0" destOrd="0" presId="urn:microsoft.com/office/officeart/2008/layout/HalfCircleOrganizationChart"/>
    <dgm:cxn modelId="{19BDC52E-F289-B345-BDE7-8FCCFCF6D4E0}" type="presParOf" srcId="{724B9C97-1D69-6E44-A2F3-32DD677AFA86}" destId="{066B2AE6-BFD5-BC4B-91E4-BED6DFA84C4A}" srcOrd="1" destOrd="0" presId="urn:microsoft.com/office/officeart/2008/layout/HalfCircleOrganizationChart"/>
    <dgm:cxn modelId="{18CEE3A4-EDCA-1C4C-BBC0-D932BC5A674C}" type="presParOf" srcId="{724B9C97-1D69-6E44-A2F3-32DD677AFA86}" destId="{B6422A7C-B472-6540-9FF1-684060A0FD97}" srcOrd="2" destOrd="0" presId="urn:microsoft.com/office/officeart/2008/layout/HalfCircleOrganizationChart"/>
    <dgm:cxn modelId="{7945C131-9C9A-4345-B3F4-A9ABDDF560C8}" type="presParOf" srcId="{724B9C97-1D69-6E44-A2F3-32DD677AFA86}" destId="{48D749CE-E8C3-EF4B-B8F3-9D287A00E24E}" srcOrd="3" destOrd="0" presId="urn:microsoft.com/office/officeart/2008/layout/HalfCircleOrganizationChart"/>
    <dgm:cxn modelId="{9A2E3136-BAE6-6D41-A64E-45DA6469C21C}" type="presParOf" srcId="{A81A3DE0-F0A4-2044-BF6F-9139D4D39F3F}" destId="{924B83FF-AAEE-8046-979C-5EBA75563448}" srcOrd="1" destOrd="0" presId="urn:microsoft.com/office/officeart/2008/layout/HalfCircleOrganizationChart"/>
    <dgm:cxn modelId="{1A762C7C-58B1-814C-A302-C51602B90D1C}" type="presParOf" srcId="{924B83FF-AAEE-8046-979C-5EBA75563448}" destId="{649E64DC-E999-5746-8CF9-243BD98BE2D8}" srcOrd="0" destOrd="0" presId="urn:microsoft.com/office/officeart/2008/layout/HalfCircleOrganizationChart"/>
    <dgm:cxn modelId="{62DAF4A9-5DD0-C149-8FFD-43C3303ADAA2}" type="presParOf" srcId="{924B83FF-AAEE-8046-979C-5EBA75563448}" destId="{0838E7CA-6392-064B-98DB-82D8F31F8404}" srcOrd="1" destOrd="0" presId="urn:microsoft.com/office/officeart/2008/layout/HalfCircleOrganizationChart"/>
    <dgm:cxn modelId="{1A5C25B6-BA3E-F446-B32F-5EFF360C0B36}" type="presParOf" srcId="{0838E7CA-6392-064B-98DB-82D8F31F8404}" destId="{4F6F076A-0235-6B4E-B1EF-8C39BB7501E2}" srcOrd="0" destOrd="0" presId="urn:microsoft.com/office/officeart/2008/layout/HalfCircleOrganizationChart"/>
    <dgm:cxn modelId="{DE027F50-18E2-FA46-8F52-E2175F0A0D43}" type="presParOf" srcId="{4F6F076A-0235-6B4E-B1EF-8C39BB7501E2}" destId="{7D6CEF58-790A-E841-B8E6-D59ADA8187B4}" srcOrd="0" destOrd="0" presId="urn:microsoft.com/office/officeart/2008/layout/HalfCircleOrganizationChart"/>
    <dgm:cxn modelId="{0D3FDD05-4170-6043-A183-D7CB76993CDB}" type="presParOf" srcId="{4F6F076A-0235-6B4E-B1EF-8C39BB7501E2}" destId="{31EE837A-3245-0E42-8DF2-BA48BFF2EDDF}" srcOrd="1" destOrd="0" presId="urn:microsoft.com/office/officeart/2008/layout/HalfCircleOrganizationChart"/>
    <dgm:cxn modelId="{A5BA5154-5EE2-5746-80A9-97AE2C6E08AC}" type="presParOf" srcId="{4F6F076A-0235-6B4E-B1EF-8C39BB7501E2}" destId="{E5AB2D6C-A3D8-A646-A744-27C86E48141E}" srcOrd="2" destOrd="0" presId="urn:microsoft.com/office/officeart/2008/layout/HalfCircleOrganizationChart"/>
    <dgm:cxn modelId="{D548F5F6-EC01-494C-9106-325AA3929927}" type="presParOf" srcId="{4F6F076A-0235-6B4E-B1EF-8C39BB7501E2}" destId="{A7AD1E88-3B64-8948-83CD-43709D232208}" srcOrd="3" destOrd="0" presId="urn:microsoft.com/office/officeart/2008/layout/HalfCircleOrganizationChart"/>
    <dgm:cxn modelId="{043137C5-80B0-4A4E-A6C6-4EEB0F81A94B}" type="presParOf" srcId="{0838E7CA-6392-064B-98DB-82D8F31F8404}" destId="{C5E8620B-0C37-1D48-A3A1-4CF1551C07F1}" srcOrd="1" destOrd="0" presId="urn:microsoft.com/office/officeart/2008/layout/HalfCircleOrganizationChart"/>
    <dgm:cxn modelId="{5822075F-76FC-6D4E-8FB6-5F15F412F22D}" type="presParOf" srcId="{0838E7CA-6392-064B-98DB-82D8F31F8404}" destId="{842F8C9A-1BFB-EF45-ACCA-3C051E7FEFAE}" srcOrd="2" destOrd="0" presId="urn:microsoft.com/office/officeart/2008/layout/HalfCircleOrganizationChart"/>
    <dgm:cxn modelId="{6279DA2D-ECF0-B54D-A189-B272703FDA80}" type="presParOf" srcId="{924B83FF-AAEE-8046-979C-5EBA75563448}" destId="{0C3D121D-CD26-F64E-9D5C-09EB78B6BAFE}" srcOrd="2" destOrd="0" presId="urn:microsoft.com/office/officeart/2008/layout/HalfCircleOrganizationChart"/>
    <dgm:cxn modelId="{B49FDF83-A787-3A4A-829C-5B0E1C0BBB1B}" type="presParOf" srcId="{924B83FF-AAEE-8046-979C-5EBA75563448}" destId="{D62D6DF5-9BD5-9E44-B821-2A3AA7D9D17B}" srcOrd="3" destOrd="0" presId="urn:microsoft.com/office/officeart/2008/layout/HalfCircleOrganizationChart"/>
    <dgm:cxn modelId="{789E4C67-6BBF-F440-8E29-F905CF9FD212}" type="presParOf" srcId="{D62D6DF5-9BD5-9E44-B821-2A3AA7D9D17B}" destId="{48A5C2DC-85E1-5F4E-806A-67B049E0F82E}" srcOrd="0" destOrd="0" presId="urn:microsoft.com/office/officeart/2008/layout/HalfCircleOrganizationChart"/>
    <dgm:cxn modelId="{611E24CA-E8C2-D641-BBE2-791AB46421A9}" type="presParOf" srcId="{48A5C2DC-85E1-5F4E-806A-67B049E0F82E}" destId="{28C1544D-77A9-AB41-A130-9E53110D06E6}" srcOrd="0" destOrd="0" presId="urn:microsoft.com/office/officeart/2008/layout/HalfCircleOrganizationChart"/>
    <dgm:cxn modelId="{95B2DCB6-F83A-7345-846D-26C0114787A6}" type="presParOf" srcId="{48A5C2DC-85E1-5F4E-806A-67B049E0F82E}" destId="{0A20F6AE-5EAB-E843-AA8E-9F37150BF788}" srcOrd="1" destOrd="0" presId="urn:microsoft.com/office/officeart/2008/layout/HalfCircleOrganizationChart"/>
    <dgm:cxn modelId="{9D1FA32C-E0A6-7C46-9AC6-6649D1FEE1EA}" type="presParOf" srcId="{48A5C2DC-85E1-5F4E-806A-67B049E0F82E}" destId="{9AE1304F-E9A6-4F43-9197-48C9B05D1CD3}" srcOrd="2" destOrd="0" presId="urn:microsoft.com/office/officeart/2008/layout/HalfCircleOrganizationChart"/>
    <dgm:cxn modelId="{4325A598-4F5F-8941-88C6-DCC8C6FF48F2}" type="presParOf" srcId="{48A5C2DC-85E1-5F4E-806A-67B049E0F82E}" destId="{4F69E58F-4E58-3940-856C-6BED768D1A81}" srcOrd="3" destOrd="0" presId="urn:microsoft.com/office/officeart/2008/layout/HalfCircleOrganizationChart"/>
    <dgm:cxn modelId="{86DFA8B7-42C0-274E-9E3B-B4C0C1349AF8}" type="presParOf" srcId="{D62D6DF5-9BD5-9E44-B821-2A3AA7D9D17B}" destId="{F320E389-1ED8-E14F-9C4A-0D64716A8EE5}" srcOrd="1" destOrd="0" presId="urn:microsoft.com/office/officeart/2008/layout/HalfCircleOrganizationChart"/>
    <dgm:cxn modelId="{1B637A28-7E01-2648-9DBC-DCC63963EC3E}" type="presParOf" srcId="{D62D6DF5-9BD5-9E44-B821-2A3AA7D9D17B}" destId="{C48002BE-9927-C744-AB91-EB33977A1F85}" srcOrd="2" destOrd="0" presId="urn:microsoft.com/office/officeart/2008/layout/HalfCircleOrganizationChart"/>
    <dgm:cxn modelId="{6BB79A60-019D-8943-B14D-07E65815B77F}" type="presParOf" srcId="{924B83FF-AAEE-8046-979C-5EBA75563448}" destId="{446AE1F3-B7CC-CF4D-B9A7-2D885B84B47F}" srcOrd="4" destOrd="0" presId="urn:microsoft.com/office/officeart/2008/layout/HalfCircleOrganizationChart"/>
    <dgm:cxn modelId="{2DA8F689-38A1-B14F-8078-C4C18BA25508}" type="presParOf" srcId="{924B83FF-AAEE-8046-979C-5EBA75563448}" destId="{A020902D-B10B-C74C-9EEC-A1C33DE3267B}" srcOrd="5" destOrd="0" presId="urn:microsoft.com/office/officeart/2008/layout/HalfCircleOrganizationChart"/>
    <dgm:cxn modelId="{1EEF609E-DA6C-734A-9705-20AD539A8320}" type="presParOf" srcId="{A020902D-B10B-C74C-9EEC-A1C33DE3267B}" destId="{19A1A5FD-F81D-5748-92E9-95CA2444FE4F}" srcOrd="0" destOrd="0" presId="urn:microsoft.com/office/officeart/2008/layout/HalfCircleOrganizationChart"/>
    <dgm:cxn modelId="{A402F3C5-D749-DF47-AA81-50213B48AE65}" type="presParOf" srcId="{19A1A5FD-F81D-5748-92E9-95CA2444FE4F}" destId="{B505FEB4-9833-734F-9027-13603978C4AA}" srcOrd="0" destOrd="0" presId="urn:microsoft.com/office/officeart/2008/layout/HalfCircleOrganizationChart"/>
    <dgm:cxn modelId="{DCBA3268-D82A-494E-9F27-58B9B5BDF2D9}" type="presParOf" srcId="{19A1A5FD-F81D-5748-92E9-95CA2444FE4F}" destId="{31C0A344-0331-654F-8EAE-38E0A8D068FE}" srcOrd="1" destOrd="0" presId="urn:microsoft.com/office/officeart/2008/layout/HalfCircleOrganizationChart"/>
    <dgm:cxn modelId="{DCDB0FE1-4EF2-FD4B-88B1-10CB34AC3DC5}" type="presParOf" srcId="{19A1A5FD-F81D-5748-92E9-95CA2444FE4F}" destId="{64B69162-FBA1-8144-8365-8D6EDA36818B}" srcOrd="2" destOrd="0" presId="urn:microsoft.com/office/officeart/2008/layout/HalfCircleOrganizationChart"/>
    <dgm:cxn modelId="{193C66E1-1393-CF4D-A8D6-2C846A17543B}" type="presParOf" srcId="{19A1A5FD-F81D-5748-92E9-95CA2444FE4F}" destId="{ACCC2456-B197-5641-96F6-48197DB1B047}" srcOrd="3" destOrd="0" presId="urn:microsoft.com/office/officeart/2008/layout/HalfCircleOrganizationChart"/>
    <dgm:cxn modelId="{E307C7FD-2F20-CE49-A0F6-D69C06916C3A}" type="presParOf" srcId="{A020902D-B10B-C74C-9EEC-A1C33DE3267B}" destId="{7220F4BE-68A2-7A47-9B0A-7EE93836AE4D}" srcOrd="1" destOrd="0" presId="urn:microsoft.com/office/officeart/2008/layout/HalfCircleOrganizationChart"/>
    <dgm:cxn modelId="{0696AF34-2AB5-B34D-88C1-9B9E06995166}" type="presParOf" srcId="{A020902D-B10B-C74C-9EEC-A1C33DE3267B}" destId="{5371641E-2DAE-4B44-8D70-E1D67E0ACA38}" srcOrd="2" destOrd="0" presId="urn:microsoft.com/office/officeart/2008/layout/HalfCircleOrganizationChart"/>
    <dgm:cxn modelId="{4550C864-5418-B846-A664-E7C42D87D133}" type="presParOf" srcId="{A81A3DE0-F0A4-2044-BF6F-9139D4D39F3F}" destId="{2E4918EE-2078-2346-8198-FE99FAD61017}" srcOrd="2" destOrd="0" presId="urn:microsoft.com/office/officeart/2008/layout/HalfCircleOrganizationChart"/>
    <dgm:cxn modelId="{9655459D-5157-0140-92A8-A825989E62BC}" type="presParOf" srcId="{0F5D7B5C-99A6-994C-8211-AADAC374B9BA}" destId="{A3E706CD-6784-834F-B112-71C5BB2119FA}" srcOrd="4" destOrd="0" presId="urn:microsoft.com/office/officeart/2008/layout/HalfCircleOrganizationChart"/>
    <dgm:cxn modelId="{B6702DB1-95ED-4346-B318-A0A34AFAAF7F}" type="presParOf" srcId="{0F5D7B5C-99A6-994C-8211-AADAC374B9BA}" destId="{F9DDE673-4B84-9146-B83D-93D2BDA79D34}" srcOrd="5" destOrd="0" presId="urn:microsoft.com/office/officeart/2008/layout/HalfCircleOrganizationChart"/>
    <dgm:cxn modelId="{9A8A4C42-6BA9-DD4A-A907-372022E02690}" type="presParOf" srcId="{F9DDE673-4B84-9146-B83D-93D2BDA79D34}" destId="{EBC1DC18-88B4-7047-843E-FAADEDEADC19}" srcOrd="0" destOrd="0" presId="urn:microsoft.com/office/officeart/2008/layout/HalfCircleOrganizationChart"/>
    <dgm:cxn modelId="{4CB5E12C-1719-A94E-9B14-C0926A945BB2}" type="presParOf" srcId="{EBC1DC18-88B4-7047-843E-FAADEDEADC19}" destId="{57B12D80-4766-CB4F-88BC-79678D5E8817}" srcOrd="0" destOrd="0" presId="urn:microsoft.com/office/officeart/2008/layout/HalfCircleOrganizationChart"/>
    <dgm:cxn modelId="{A21ABF58-2941-3A43-BF55-48230A5629A1}" type="presParOf" srcId="{EBC1DC18-88B4-7047-843E-FAADEDEADC19}" destId="{6E0AAE87-A5B2-C746-8782-56C9C76BC5E8}" srcOrd="1" destOrd="0" presId="urn:microsoft.com/office/officeart/2008/layout/HalfCircleOrganizationChart"/>
    <dgm:cxn modelId="{FFB71E93-081D-444F-A9E9-3DE7A6E9C5C3}" type="presParOf" srcId="{EBC1DC18-88B4-7047-843E-FAADEDEADC19}" destId="{FDB333EA-53FD-2845-B02C-D9C80AD0E207}" srcOrd="2" destOrd="0" presId="urn:microsoft.com/office/officeart/2008/layout/HalfCircleOrganizationChart"/>
    <dgm:cxn modelId="{7C7CDFF7-9C08-154D-AE26-183D4CDF0590}" type="presParOf" srcId="{EBC1DC18-88B4-7047-843E-FAADEDEADC19}" destId="{84210806-BABF-6B46-B301-0E7B6C56683F}" srcOrd="3" destOrd="0" presId="urn:microsoft.com/office/officeart/2008/layout/HalfCircleOrganizationChart"/>
    <dgm:cxn modelId="{DEBD13BC-33ED-B946-8F2D-86EF8186A173}" type="presParOf" srcId="{F9DDE673-4B84-9146-B83D-93D2BDA79D34}" destId="{E0DCACE2-2360-F34B-AF20-C6BB3B7A2BB3}" srcOrd="1" destOrd="0" presId="urn:microsoft.com/office/officeart/2008/layout/HalfCircleOrganizationChart"/>
    <dgm:cxn modelId="{C08F2E9F-FABD-4545-9479-949A60614AF0}" type="presParOf" srcId="{E0DCACE2-2360-F34B-AF20-C6BB3B7A2BB3}" destId="{07233E7E-8F1D-6141-86E2-457629A1770B}" srcOrd="0" destOrd="0" presId="urn:microsoft.com/office/officeart/2008/layout/HalfCircleOrganizationChart"/>
    <dgm:cxn modelId="{2CD575F1-C801-C14F-9DFF-DA95AE2B1C34}" type="presParOf" srcId="{E0DCACE2-2360-F34B-AF20-C6BB3B7A2BB3}" destId="{5D3CB0E3-C8F9-0349-9303-F7720E2E32D9}" srcOrd="1" destOrd="0" presId="urn:microsoft.com/office/officeart/2008/layout/HalfCircleOrganizationChart"/>
    <dgm:cxn modelId="{6D67104B-CAAC-5E4A-AA41-18402B8990E3}" type="presParOf" srcId="{5D3CB0E3-C8F9-0349-9303-F7720E2E32D9}" destId="{8A451378-D40A-0648-B858-63EB4C6246A8}" srcOrd="0" destOrd="0" presId="urn:microsoft.com/office/officeart/2008/layout/HalfCircleOrganizationChart"/>
    <dgm:cxn modelId="{56787A7C-85FA-BC4C-B759-971D6D200661}" type="presParOf" srcId="{8A451378-D40A-0648-B858-63EB4C6246A8}" destId="{C9BEBE03-E2B6-6D46-B7FA-18EBB6C67B9E}" srcOrd="0" destOrd="0" presId="urn:microsoft.com/office/officeart/2008/layout/HalfCircleOrganizationChart"/>
    <dgm:cxn modelId="{FC71394F-7438-6945-95D8-98448B63B808}" type="presParOf" srcId="{8A451378-D40A-0648-B858-63EB4C6246A8}" destId="{94F4992F-AC67-C042-B9CA-C0FD29D5D93C}" srcOrd="1" destOrd="0" presId="urn:microsoft.com/office/officeart/2008/layout/HalfCircleOrganizationChart"/>
    <dgm:cxn modelId="{79D8793A-CB9D-3346-BDC2-0C222AAB7CD6}" type="presParOf" srcId="{8A451378-D40A-0648-B858-63EB4C6246A8}" destId="{574C0BF1-BF1E-CB4F-ACB8-2F0C482424A7}" srcOrd="2" destOrd="0" presId="urn:microsoft.com/office/officeart/2008/layout/HalfCircleOrganizationChart"/>
    <dgm:cxn modelId="{EF654034-B727-8A48-AA94-3EFDFFF39A24}" type="presParOf" srcId="{8A451378-D40A-0648-B858-63EB4C6246A8}" destId="{DFD6B6B8-2A35-7842-8FA0-E40EB3996505}" srcOrd="3" destOrd="0" presId="urn:microsoft.com/office/officeart/2008/layout/HalfCircleOrganizationChart"/>
    <dgm:cxn modelId="{3C2CA47C-9DF5-404B-95CE-67628B3BBDDA}" type="presParOf" srcId="{5D3CB0E3-C8F9-0349-9303-F7720E2E32D9}" destId="{36453790-5D98-B440-A2EE-17E838C86766}" srcOrd="1" destOrd="0" presId="urn:microsoft.com/office/officeart/2008/layout/HalfCircleOrganizationChart"/>
    <dgm:cxn modelId="{EEB6CC25-4704-2941-B077-D065F70DC3B2}" type="presParOf" srcId="{5D3CB0E3-C8F9-0349-9303-F7720E2E32D9}" destId="{D4C22EE3-1E2C-2846-A17F-F167EE39E3BE}" srcOrd="2" destOrd="0" presId="urn:microsoft.com/office/officeart/2008/layout/HalfCircleOrganizationChart"/>
    <dgm:cxn modelId="{64F69897-9992-FE44-90BD-578DE6C5FAAC}" type="presParOf" srcId="{E0DCACE2-2360-F34B-AF20-C6BB3B7A2BB3}" destId="{ED13588C-4CBB-5E44-B2BB-A05B79615A5E}" srcOrd="2" destOrd="0" presId="urn:microsoft.com/office/officeart/2008/layout/HalfCircleOrganizationChart"/>
    <dgm:cxn modelId="{0C3BE404-9F19-A84F-AD05-488923D30932}" type="presParOf" srcId="{E0DCACE2-2360-F34B-AF20-C6BB3B7A2BB3}" destId="{4E022235-3930-FE45-82CC-DC9E576B55B5}" srcOrd="3" destOrd="0" presId="urn:microsoft.com/office/officeart/2008/layout/HalfCircleOrganizationChart"/>
    <dgm:cxn modelId="{5BD2374D-E797-674A-BBF5-AECB01DAEF6E}" type="presParOf" srcId="{4E022235-3930-FE45-82CC-DC9E576B55B5}" destId="{A4DD5257-58D7-C94C-A0EC-28D95ABB26FA}" srcOrd="0" destOrd="0" presId="urn:microsoft.com/office/officeart/2008/layout/HalfCircleOrganizationChart"/>
    <dgm:cxn modelId="{7DCEA422-DE37-954A-91E7-AB3D1E7D6543}" type="presParOf" srcId="{A4DD5257-58D7-C94C-A0EC-28D95ABB26FA}" destId="{AC898924-F117-BF42-8495-1EF45148ECF6}" srcOrd="0" destOrd="0" presId="urn:microsoft.com/office/officeart/2008/layout/HalfCircleOrganizationChart"/>
    <dgm:cxn modelId="{7331B131-3632-EF4C-9E02-B9DC568008BA}" type="presParOf" srcId="{A4DD5257-58D7-C94C-A0EC-28D95ABB26FA}" destId="{E2315476-E56A-C443-833F-527056D4A499}" srcOrd="1" destOrd="0" presId="urn:microsoft.com/office/officeart/2008/layout/HalfCircleOrganizationChart"/>
    <dgm:cxn modelId="{8A516145-F04E-C741-8DEA-D32AEF291A2F}" type="presParOf" srcId="{A4DD5257-58D7-C94C-A0EC-28D95ABB26FA}" destId="{C63B4457-EBEF-7046-A883-3A5C8D490027}" srcOrd="2" destOrd="0" presId="urn:microsoft.com/office/officeart/2008/layout/HalfCircleOrganizationChart"/>
    <dgm:cxn modelId="{D94050D1-67B1-A941-9871-3EB6AC952A47}" type="presParOf" srcId="{A4DD5257-58D7-C94C-A0EC-28D95ABB26FA}" destId="{BB39B1A3-73CB-1643-B623-0694C4389AF4}" srcOrd="3" destOrd="0" presId="urn:microsoft.com/office/officeart/2008/layout/HalfCircleOrganizationChart"/>
    <dgm:cxn modelId="{53C371DA-3AA9-5C45-9030-F25563499BAD}" type="presParOf" srcId="{4E022235-3930-FE45-82CC-DC9E576B55B5}" destId="{3153B0EC-1435-604C-96B3-B73239A5F1E6}" srcOrd="1" destOrd="0" presId="urn:microsoft.com/office/officeart/2008/layout/HalfCircleOrganizationChart"/>
    <dgm:cxn modelId="{A9D7BCAA-8049-D84A-A6DF-A7B2E66ACF89}" type="presParOf" srcId="{4E022235-3930-FE45-82CC-DC9E576B55B5}" destId="{F1E56D66-021B-7945-A210-D597994D3B6B}" srcOrd="2" destOrd="0" presId="urn:microsoft.com/office/officeart/2008/layout/HalfCircleOrganizationChart"/>
    <dgm:cxn modelId="{10F09D44-EA36-3248-A014-077BC68DBD40}" type="presParOf" srcId="{E0DCACE2-2360-F34B-AF20-C6BB3B7A2BB3}" destId="{B0642C7B-5512-C447-9975-A52525131A80}" srcOrd="4" destOrd="0" presId="urn:microsoft.com/office/officeart/2008/layout/HalfCircleOrganizationChart"/>
    <dgm:cxn modelId="{0BC2A9E8-104B-B24A-9D43-D67C2389589F}" type="presParOf" srcId="{E0DCACE2-2360-F34B-AF20-C6BB3B7A2BB3}" destId="{4B11B6CA-6B48-394E-A84E-686A8611E6C6}" srcOrd="5" destOrd="0" presId="urn:microsoft.com/office/officeart/2008/layout/HalfCircleOrganizationChart"/>
    <dgm:cxn modelId="{576885A4-EF81-2340-A935-B59292BFBE21}" type="presParOf" srcId="{4B11B6CA-6B48-394E-A84E-686A8611E6C6}" destId="{48A19E5E-1000-C04A-B7E0-DDC6CD0AF852}" srcOrd="0" destOrd="0" presId="urn:microsoft.com/office/officeart/2008/layout/HalfCircleOrganizationChart"/>
    <dgm:cxn modelId="{C269F5ED-69A1-0D4D-A53B-00EECF2AD23B}" type="presParOf" srcId="{48A19E5E-1000-C04A-B7E0-DDC6CD0AF852}" destId="{BE00F866-4A61-1B4A-BEDC-9F6C5C0A89CE}" srcOrd="0" destOrd="0" presId="urn:microsoft.com/office/officeart/2008/layout/HalfCircleOrganizationChart"/>
    <dgm:cxn modelId="{AD66BE9F-BE09-4743-8D0F-77BC180F44F4}" type="presParOf" srcId="{48A19E5E-1000-C04A-B7E0-DDC6CD0AF852}" destId="{AED87F59-EB2E-EE41-AA3C-616D86E4E4F4}" srcOrd="1" destOrd="0" presId="urn:microsoft.com/office/officeart/2008/layout/HalfCircleOrganizationChart"/>
    <dgm:cxn modelId="{80D023F0-4992-2549-A718-F28EEF4648A7}" type="presParOf" srcId="{48A19E5E-1000-C04A-B7E0-DDC6CD0AF852}" destId="{2DCBBA43-4EF6-FC4A-BA6F-2ADEE499F112}" srcOrd="2" destOrd="0" presId="urn:microsoft.com/office/officeart/2008/layout/HalfCircleOrganizationChart"/>
    <dgm:cxn modelId="{AA21194E-CCE3-244D-A8CE-555D44DF49D3}" type="presParOf" srcId="{48A19E5E-1000-C04A-B7E0-DDC6CD0AF852}" destId="{336AFA1F-A077-0849-B0C8-72FD00E990E6}" srcOrd="3" destOrd="0" presId="urn:microsoft.com/office/officeart/2008/layout/HalfCircleOrganizationChart"/>
    <dgm:cxn modelId="{1DCF5948-92F8-6640-B696-B1B3531C6B62}" type="presParOf" srcId="{4B11B6CA-6B48-394E-A84E-686A8611E6C6}" destId="{16B26E8F-2B32-5541-89C5-4D4FF3A44B13}" srcOrd="1" destOrd="0" presId="urn:microsoft.com/office/officeart/2008/layout/HalfCircleOrganizationChart"/>
    <dgm:cxn modelId="{5528C683-0FF7-BA4F-B7D1-CDD3E0566D56}" type="presParOf" srcId="{4B11B6CA-6B48-394E-A84E-686A8611E6C6}" destId="{B7CE849E-2F5D-AD4A-ABF6-24B6468FF382}" srcOrd="2" destOrd="0" presId="urn:microsoft.com/office/officeart/2008/layout/HalfCircleOrganizationChart"/>
    <dgm:cxn modelId="{CF9895E9-CC86-E94D-9D16-8FB037784F1A}" type="presParOf" srcId="{F9DDE673-4B84-9146-B83D-93D2BDA79D34}" destId="{CAEF62E0-EE9A-CA4C-9BD8-EDCDD537FF1B}" srcOrd="2" destOrd="0" presId="urn:microsoft.com/office/officeart/2008/layout/HalfCircleOrganizationChart"/>
    <dgm:cxn modelId="{A6D5B84F-E8DE-4248-916F-10DF168DA21A}" type="presParOf" srcId="{0F5D7B5C-99A6-994C-8211-AADAC374B9BA}" destId="{9BD81D0F-DEDC-1D46-B35F-E38893EAD5D2}" srcOrd="6" destOrd="0" presId="urn:microsoft.com/office/officeart/2008/layout/HalfCircleOrganizationChart"/>
    <dgm:cxn modelId="{B2E9343C-EE07-7742-AE8C-22FCF160343C}" type="presParOf" srcId="{0F5D7B5C-99A6-994C-8211-AADAC374B9BA}" destId="{413F6DCE-C341-1344-8AF3-CCF10A1979F0}" srcOrd="7" destOrd="0" presId="urn:microsoft.com/office/officeart/2008/layout/HalfCircleOrganizationChart"/>
    <dgm:cxn modelId="{4B90F0E7-CBDE-9F40-8585-90CD8BC7D796}" type="presParOf" srcId="{413F6DCE-C341-1344-8AF3-CCF10A1979F0}" destId="{042A36BE-838A-3642-9169-E9FFE3882A55}" srcOrd="0" destOrd="0" presId="urn:microsoft.com/office/officeart/2008/layout/HalfCircleOrganizationChart"/>
    <dgm:cxn modelId="{1FBD89D4-58FD-144A-A79D-75D3495C1B74}" type="presParOf" srcId="{042A36BE-838A-3642-9169-E9FFE3882A55}" destId="{EEC4872E-FE94-B641-992F-E92E43C90417}" srcOrd="0" destOrd="0" presId="urn:microsoft.com/office/officeart/2008/layout/HalfCircleOrganizationChart"/>
    <dgm:cxn modelId="{B85C37C8-7A35-264F-A25B-0E1A04FAE843}" type="presParOf" srcId="{042A36BE-838A-3642-9169-E9FFE3882A55}" destId="{D25387CF-9D89-CE46-8914-1B78628B9B69}" srcOrd="1" destOrd="0" presId="urn:microsoft.com/office/officeart/2008/layout/HalfCircleOrganizationChart"/>
    <dgm:cxn modelId="{2B6898EA-E406-C84D-821C-798BBE935F2B}" type="presParOf" srcId="{042A36BE-838A-3642-9169-E9FFE3882A55}" destId="{670662D3-513A-EA41-A822-72AD8060537F}" srcOrd="2" destOrd="0" presId="urn:microsoft.com/office/officeart/2008/layout/HalfCircleOrganizationChart"/>
    <dgm:cxn modelId="{ECA591BB-25DF-D44C-BBE2-68342AFF9927}" type="presParOf" srcId="{042A36BE-838A-3642-9169-E9FFE3882A55}" destId="{9CF0FE96-F9F6-9749-A496-B8AB33277675}" srcOrd="3" destOrd="0" presId="urn:microsoft.com/office/officeart/2008/layout/HalfCircleOrganizationChart"/>
    <dgm:cxn modelId="{5E894869-DF7B-0F45-9544-F8A56068529B}" type="presParOf" srcId="{413F6DCE-C341-1344-8AF3-CCF10A1979F0}" destId="{3D793B02-F342-2049-BFEA-EC2DD3B1E3C3}" srcOrd="1" destOrd="0" presId="urn:microsoft.com/office/officeart/2008/layout/HalfCircleOrganizationChart"/>
    <dgm:cxn modelId="{A87D5E2E-9496-6D4C-AEDE-B3D665F2AF73}" type="presParOf" srcId="{3D793B02-F342-2049-BFEA-EC2DD3B1E3C3}" destId="{37B32C4B-CD4C-C14A-A185-DB9475FAF837}" srcOrd="0" destOrd="0" presId="urn:microsoft.com/office/officeart/2008/layout/HalfCircleOrganizationChart"/>
    <dgm:cxn modelId="{E79F6589-0E77-B04B-B376-F4383D51B0DE}" type="presParOf" srcId="{3D793B02-F342-2049-BFEA-EC2DD3B1E3C3}" destId="{D614E23D-F378-7641-9DEE-1454854D6A92}" srcOrd="1" destOrd="0" presId="urn:microsoft.com/office/officeart/2008/layout/HalfCircleOrganizationChart"/>
    <dgm:cxn modelId="{1BB38D4E-2FDF-ED47-BCA4-C99D934591FB}" type="presParOf" srcId="{D614E23D-F378-7641-9DEE-1454854D6A92}" destId="{2DADBFE7-A2AD-0F42-B424-D20B5B5197C6}" srcOrd="0" destOrd="0" presId="urn:microsoft.com/office/officeart/2008/layout/HalfCircleOrganizationChart"/>
    <dgm:cxn modelId="{1A85EE0A-1B2D-B64E-BA3C-B94A5A5CAE98}" type="presParOf" srcId="{2DADBFE7-A2AD-0F42-B424-D20B5B5197C6}" destId="{F8458FEB-E71E-BB4E-AE52-2AFADFD76622}" srcOrd="0" destOrd="0" presId="urn:microsoft.com/office/officeart/2008/layout/HalfCircleOrganizationChart"/>
    <dgm:cxn modelId="{2854FE16-A229-C945-BDDD-6EB8C2FC0132}" type="presParOf" srcId="{2DADBFE7-A2AD-0F42-B424-D20B5B5197C6}" destId="{FDA84565-987D-674B-8090-039E2B2C893C}" srcOrd="1" destOrd="0" presId="urn:microsoft.com/office/officeart/2008/layout/HalfCircleOrganizationChart"/>
    <dgm:cxn modelId="{1F379CBE-3ADE-6A46-AB09-9E5DC1070EA6}" type="presParOf" srcId="{2DADBFE7-A2AD-0F42-B424-D20B5B5197C6}" destId="{83FA7E76-96CE-F64E-A9C4-58CF8D8941E1}" srcOrd="2" destOrd="0" presId="urn:microsoft.com/office/officeart/2008/layout/HalfCircleOrganizationChart"/>
    <dgm:cxn modelId="{62BEA984-AC3A-6E4C-99E3-E87558232BCB}" type="presParOf" srcId="{2DADBFE7-A2AD-0F42-B424-D20B5B5197C6}" destId="{2E29E9EA-607B-3742-B981-25F4B3014FE1}" srcOrd="3" destOrd="0" presId="urn:microsoft.com/office/officeart/2008/layout/HalfCircleOrganizationChart"/>
    <dgm:cxn modelId="{2F3A852C-DC65-C945-913A-C075E581B5B0}" type="presParOf" srcId="{D614E23D-F378-7641-9DEE-1454854D6A92}" destId="{10614B72-46CF-ED45-B548-1AD129D346E9}" srcOrd="1" destOrd="0" presId="urn:microsoft.com/office/officeart/2008/layout/HalfCircleOrganizationChart"/>
    <dgm:cxn modelId="{17A23AA5-FE96-5243-93BC-283EF8A86AFB}" type="presParOf" srcId="{D614E23D-F378-7641-9DEE-1454854D6A92}" destId="{2B5306C6-76B1-D945-9787-E5E985DC4363}" srcOrd="2" destOrd="0" presId="urn:microsoft.com/office/officeart/2008/layout/HalfCircleOrganizationChart"/>
    <dgm:cxn modelId="{368EE4F7-5B94-C04D-8DB0-AA666C71D502}" type="presParOf" srcId="{3D793B02-F342-2049-BFEA-EC2DD3B1E3C3}" destId="{C5D21437-36C2-904B-9749-369FB44A485F}" srcOrd="2" destOrd="0" presId="urn:microsoft.com/office/officeart/2008/layout/HalfCircleOrganizationChart"/>
    <dgm:cxn modelId="{1213B4A9-1E01-C444-9BD0-A7254A249B3F}" type="presParOf" srcId="{3D793B02-F342-2049-BFEA-EC2DD3B1E3C3}" destId="{E21C1D55-39F2-364B-9B08-0FF47DFAD090}" srcOrd="3" destOrd="0" presId="urn:microsoft.com/office/officeart/2008/layout/HalfCircleOrganizationChart"/>
    <dgm:cxn modelId="{F9A78690-6DB5-D147-A527-C86006E3E605}" type="presParOf" srcId="{E21C1D55-39F2-364B-9B08-0FF47DFAD090}" destId="{1EBC5347-111D-0C4C-B88F-4A22A9B50183}" srcOrd="0" destOrd="0" presId="urn:microsoft.com/office/officeart/2008/layout/HalfCircleOrganizationChart"/>
    <dgm:cxn modelId="{754EB067-62EC-0047-989C-D3E2DB31E5D9}" type="presParOf" srcId="{1EBC5347-111D-0C4C-B88F-4A22A9B50183}" destId="{3D69F634-7B15-284D-8CB1-F770E7EBEA94}" srcOrd="0" destOrd="0" presId="urn:microsoft.com/office/officeart/2008/layout/HalfCircleOrganizationChart"/>
    <dgm:cxn modelId="{3FBE5D2D-BFEE-7D4E-983F-53DCB608C7D2}" type="presParOf" srcId="{1EBC5347-111D-0C4C-B88F-4A22A9B50183}" destId="{6B92CE04-93A8-314F-9447-36C6F279E8B6}" srcOrd="1" destOrd="0" presId="urn:microsoft.com/office/officeart/2008/layout/HalfCircleOrganizationChart"/>
    <dgm:cxn modelId="{AC123002-1453-104A-AB7C-E1427FB9981F}" type="presParOf" srcId="{1EBC5347-111D-0C4C-B88F-4A22A9B50183}" destId="{CDB96ED2-3DDD-9B4E-8670-7224BA0C8357}" srcOrd="2" destOrd="0" presId="urn:microsoft.com/office/officeart/2008/layout/HalfCircleOrganizationChart"/>
    <dgm:cxn modelId="{C5CE95A4-C984-1748-B58F-E65F55D5EDCB}" type="presParOf" srcId="{1EBC5347-111D-0C4C-B88F-4A22A9B50183}" destId="{6D928D59-7AA4-9245-87B6-7FD862B35DBB}" srcOrd="3" destOrd="0" presId="urn:microsoft.com/office/officeart/2008/layout/HalfCircleOrganizationChart"/>
    <dgm:cxn modelId="{B4F5CF0E-D6F5-0F4A-8AA6-727E3250C5CC}" type="presParOf" srcId="{E21C1D55-39F2-364B-9B08-0FF47DFAD090}" destId="{65DE73D3-1A33-924E-A211-59EA41F31179}" srcOrd="1" destOrd="0" presId="urn:microsoft.com/office/officeart/2008/layout/HalfCircleOrganizationChart"/>
    <dgm:cxn modelId="{9DD2D34C-7F22-DD49-B5E0-54AA2B9081D9}" type="presParOf" srcId="{E21C1D55-39F2-364B-9B08-0FF47DFAD090}" destId="{B7E1123E-3C5E-F64E-9F2A-2F76BEBF4C88}" srcOrd="2" destOrd="0" presId="urn:microsoft.com/office/officeart/2008/layout/HalfCircleOrganizationChart"/>
    <dgm:cxn modelId="{7F9F0BD8-89E3-5749-A36D-989973B2CE2D}" type="presParOf" srcId="{3D793B02-F342-2049-BFEA-EC2DD3B1E3C3}" destId="{BC4A3410-82B1-4145-A734-D74E3D2A66FD}" srcOrd="4" destOrd="0" presId="urn:microsoft.com/office/officeart/2008/layout/HalfCircleOrganizationChart"/>
    <dgm:cxn modelId="{F49DD62C-11D6-ED45-91AD-6DD92D6A18DF}" type="presParOf" srcId="{3D793B02-F342-2049-BFEA-EC2DD3B1E3C3}" destId="{827EA06B-80A2-6443-A6A2-437E216A176B}" srcOrd="5" destOrd="0" presId="urn:microsoft.com/office/officeart/2008/layout/HalfCircleOrganizationChart"/>
    <dgm:cxn modelId="{FF2CEC0C-C836-4943-8655-965B9A98A5EF}" type="presParOf" srcId="{827EA06B-80A2-6443-A6A2-437E216A176B}" destId="{A9E8D547-7094-4546-B3B5-188C7B81C2C4}" srcOrd="0" destOrd="0" presId="urn:microsoft.com/office/officeart/2008/layout/HalfCircleOrganizationChart"/>
    <dgm:cxn modelId="{5F828125-68D8-9B41-B452-1385ED581E27}" type="presParOf" srcId="{A9E8D547-7094-4546-B3B5-188C7B81C2C4}" destId="{55EEF164-DE16-FD4E-9E0F-1755CF276C42}" srcOrd="0" destOrd="0" presId="urn:microsoft.com/office/officeart/2008/layout/HalfCircleOrganizationChart"/>
    <dgm:cxn modelId="{EE7D7DCF-9F9A-9345-9863-685024FFFF51}" type="presParOf" srcId="{A9E8D547-7094-4546-B3B5-188C7B81C2C4}" destId="{D4D7FE34-FFBD-4748-83C3-9C13776C9259}" srcOrd="1" destOrd="0" presId="urn:microsoft.com/office/officeart/2008/layout/HalfCircleOrganizationChart"/>
    <dgm:cxn modelId="{D2B6199D-F330-4B4E-B269-86AAFFA29D86}" type="presParOf" srcId="{A9E8D547-7094-4546-B3B5-188C7B81C2C4}" destId="{C9B0CE30-D134-8048-A965-5E4E9A1D7F21}" srcOrd="2" destOrd="0" presId="urn:microsoft.com/office/officeart/2008/layout/HalfCircleOrganizationChart"/>
    <dgm:cxn modelId="{E665F2A0-D7D8-A54D-BC8F-CB01A06EA50F}" type="presParOf" srcId="{A9E8D547-7094-4546-B3B5-188C7B81C2C4}" destId="{2DAA7015-110E-254B-984D-7517D6239057}" srcOrd="3" destOrd="0" presId="urn:microsoft.com/office/officeart/2008/layout/HalfCircleOrganizationChart"/>
    <dgm:cxn modelId="{DAD7E502-6E02-354E-BA26-1540EA1BD771}" type="presParOf" srcId="{827EA06B-80A2-6443-A6A2-437E216A176B}" destId="{C3C2F752-5771-A44E-90E1-9BAC049D7A04}" srcOrd="1" destOrd="0" presId="urn:microsoft.com/office/officeart/2008/layout/HalfCircleOrganizationChart"/>
    <dgm:cxn modelId="{0D96CFA5-71E5-694D-9F73-98A7B1EF71BF}" type="presParOf" srcId="{827EA06B-80A2-6443-A6A2-437E216A176B}" destId="{E37663E9-9503-6441-9F72-8E3026E8E6DE}" srcOrd="2" destOrd="0" presId="urn:microsoft.com/office/officeart/2008/layout/HalfCircleOrganizationChart"/>
    <dgm:cxn modelId="{DCE47E5D-E143-CE43-9090-30B525E18CC0}" type="presParOf" srcId="{3D793B02-F342-2049-BFEA-EC2DD3B1E3C3}" destId="{E59070F7-17DD-FE4C-AD36-AA45CF30CABC}" srcOrd="6" destOrd="0" presId="urn:microsoft.com/office/officeart/2008/layout/HalfCircleOrganizationChart"/>
    <dgm:cxn modelId="{0D2DCA4A-3BDA-2944-B3DD-068D7EEBF5EA}" type="presParOf" srcId="{3D793B02-F342-2049-BFEA-EC2DD3B1E3C3}" destId="{E2B44366-5A1E-BF4B-9514-B035B0767F88}" srcOrd="7" destOrd="0" presId="urn:microsoft.com/office/officeart/2008/layout/HalfCircleOrganizationChart"/>
    <dgm:cxn modelId="{99EB530F-AB59-5B46-A31F-9E11B70E06FE}" type="presParOf" srcId="{E2B44366-5A1E-BF4B-9514-B035B0767F88}" destId="{0CE650AF-BE2D-8D49-BFA4-9D70E90C7E92}" srcOrd="0" destOrd="0" presId="urn:microsoft.com/office/officeart/2008/layout/HalfCircleOrganizationChart"/>
    <dgm:cxn modelId="{B33C7DE5-FE25-CA43-AE29-0DE23EB0230E}" type="presParOf" srcId="{0CE650AF-BE2D-8D49-BFA4-9D70E90C7E92}" destId="{B1076565-AF2E-024B-B4A7-B95715077639}" srcOrd="0" destOrd="0" presId="urn:microsoft.com/office/officeart/2008/layout/HalfCircleOrganizationChart"/>
    <dgm:cxn modelId="{1B793404-6AD4-9F44-A9A3-70F779D4833E}" type="presParOf" srcId="{0CE650AF-BE2D-8D49-BFA4-9D70E90C7E92}" destId="{6F083324-04D7-5E4E-A239-A200720FA08E}" srcOrd="1" destOrd="0" presId="urn:microsoft.com/office/officeart/2008/layout/HalfCircleOrganizationChart"/>
    <dgm:cxn modelId="{9D305BFB-A56A-2442-9304-C3F11D095DC6}" type="presParOf" srcId="{0CE650AF-BE2D-8D49-BFA4-9D70E90C7E92}" destId="{9FFB4EBE-101A-AF44-B0F1-E9EA4EB77AAD}" srcOrd="2" destOrd="0" presId="urn:microsoft.com/office/officeart/2008/layout/HalfCircleOrganizationChart"/>
    <dgm:cxn modelId="{BC724DF2-BB70-AF4D-B4EA-4097011D7F50}" type="presParOf" srcId="{0CE650AF-BE2D-8D49-BFA4-9D70E90C7E92}" destId="{58E9CC47-D095-F146-A795-B6DAD34DD2AE}" srcOrd="3" destOrd="0" presId="urn:microsoft.com/office/officeart/2008/layout/HalfCircleOrganizationChart"/>
    <dgm:cxn modelId="{BF69FA2D-F8AB-8744-BFF8-D0AD14DC896A}" type="presParOf" srcId="{E2B44366-5A1E-BF4B-9514-B035B0767F88}" destId="{812061B3-8EF0-2549-ACBA-25A088E7822F}" srcOrd="1" destOrd="0" presId="urn:microsoft.com/office/officeart/2008/layout/HalfCircleOrganizationChart"/>
    <dgm:cxn modelId="{A99BD61B-564F-3F40-949E-EF29A62C766F}" type="presParOf" srcId="{E2B44366-5A1E-BF4B-9514-B035B0767F88}" destId="{D7AA4DEA-2BD9-1948-8F8C-44048C40D10B}" srcOrd="2" destOrd="0" presId="urn:microsoft.com/office/officeart/2008/layout/HalfCircleOrganizationChart"/>
    <dgm:cxn modelId="{0AED0690-BD02-0941-9F20-4FF317B769BA}" type="presParOf" srcId="{413F6DCE-C341-1344-8AF3-CCF10A1979F0}" destId="{739EE293-E433-1646-9D61-6995B0CBB240}" srcOrd="2" destOrd="0" presId="urn:microsoft.com/office/officeart/2008/layout/HalfCircleOrganizationChart"/>
    <dgm:cxn modelId="{8067445D-A0DC-044A-935D-7F665FB97302}" type="presParOf" srcId="{5025DDE9-35AA-A54C-AD7B-EEE99008C214}" destId="{57B7F19B-DC48-7042-B3AA-2EE4F064A119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7661A74-7EF2-4D5F-8DB9-A8C654F3BF31}" type="doc">
      <dgm:prSet loTypeId="urn:microsoft.com/office/officeart/2005/8/layout/h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NI"/>
        </a:p>
      </dgm:t>
    </dgm:pt>
    <dgm:pt modelId="{1FF1B2AC-2C92-407B-BB1A-0DA639C416B4}">
      <dgm:prSet phldrT="[Texto]" custT="1"/>
      <dgm:spPr/>
      <dgm:t>
        <a:bodyPr/>
        <a:lstStyle/>
        <a:p>
          <a:r>
            <a:rPr lang="es-ES" sz="2400" b="1" dirty="0">
              <a:solidFill>
                <a:schemeClr val="tx1"/>
              </a:solidFill>
            </a:rPr>
            <a:t>Momento inicial</a:t>
          </a:r>
          <a:endParaRPr lang="es-NI" sz="2400" b="1" dirty="0">
            <a:solidFill>
              <a:schemeClr val="tx1"/>
            </a:solidFill>
          </a:endParaRPr>
        </a:p>
      </dgm:t>
    </dgm:pt>
    <dgm:pt modelId="{25A81B30-493F-4522-88FD-4A6ADF065485}" type="parTrans" cxnId="{9843C7F9-4F62-477C-AA0B-C902C498FDD4}">
      <dgm:prSet/>
      <dgm:spPr/>
      <dgm:t>
        <a:bodyPr/>
        <a:lstStyle/>
        <a:p>
          <a:endParaRPr lang="es-NI"/>
        </a:p>
      </dgm:t>
    </dgm:pt>
    <dgm:pt modelId="{2E355D2D-B2FA-4938-9F4A-726FE5C18974}" type="sibTrans" cxnId="{9843C7F9-4F62-477C-AA0B-C902C498FDD4}">
      <dgm:prSet/>
      <dgm:spPr/>
      <dgm:t>
        <a:bodyPr/>
        <a:lstStyle/>
        <a:p>
          <a:endParaRPr lang="es-NI"/>
        </a:p>
      </dgm:t>
    </dgm:pt>
    <dgm:pt modelId="{CD84F0FF-B201-4C28-899B-7DA094C4BB45}">
      <dgm:prSet phldrT="[Texto]" custT="1"/>
      <dgm:spPr/>
      <dgm:t>
        <a:bodyPr/>
        <a:lstStyle/>
        <a:p>
          <a:pPr algn="just"/>
          <a:r>
            <a:rPr lang="es-NI" sz="2000" b="1" i="0" dirty="0"/>
            <a:t>Construcción de los instrumentos</a:t>
          </a:r>
        </a:p>
      </dgm:t>
    </dgm:pt>
    <dgm:pt modelId="{A119F2F6-420A-4814-A9A5-A3655C7E20D2}" type="parTrans" cxnId="{85EF7621-A9C7-4AB1-BF9B-15C9EA5828E4}">
      <dgm:prSet/>
      <dgm:spPr/>
      <dgm:t>
        <a:bodyPr/>
        <a:lstStyle/>
        <a:p>
          <a:endParaRPr lang="es-NI"/>
        </a:p>
      </dgm:t>
    </dgm:pt>
    <dgm:pt modelId="{50CB2404-7DD2-4B2E-B37B-F536E77009FE}" type="sibTrans" cxnId="{85EF7621-A9C7-4AB1-BF9B-15C9EA5828E4}">
      <dgm:prSet/>
      <dgm:spPr/>
      <dgm:t>
        <a:bodyPr/>
        <a:lstStyle/>
        <a:p>
          <a:endParaRPr lang="es-NI"/>
        </a:p>
      </dgm:t>
    </dgm:pt>
    <dgm:pt modelId="{09A9EE88-7F5E-42EE-B4B9-DABB26B49160}">
      <dgm:prSet phldrT="[Texto]" custT="1"/>
      <dgm:spPr/>
      <dgm:t>
        <a:bodyPr/>
        <a:lstStyle/>
        <a:p>
          <a:pPr algn="just"/>
          <a:r>
            <a:rPr lang="es-ES" sz="2000" b="1" i="0" dirty="0"/>
            <a:t>Validez del contenido de los instrumentos para la obtención de los datos (Juicio de expertos y prueba de hipótesis estadística)</a:t>
          </a:r>
          <a:endParaRPr lang="es-NI" sz="2000" b="1" i="0" dirty="0"/>
        </a:p>
      </dgm:t>
    </dgm:pt>
    <dgm:pt modelId="{579C60DE-9A30-4D60-B7B3-C710231A7645}" type="parTrans" cxnId="{FDA9E93A-4E04-4F6E-A189-9E5A1565A59C}">
      <dgm:prSet/>
      <dgm:spPr/>
      <dgm:t>
        <a:bodyPr/>
        <a:lstStyle/>
        <a:p>
          <a:endParaRPr lang="es-NI"/>
        </a:p>
      </dgm:t>
    </dgm:pt>
    <dgm:pt modelId="{D86CBEF0-D753-407D-981E-DA72C19A8B4C}" type="sibTrans" cxnId="{FDA9E93A-4E04-4F6E-A189-9E5A1565A59C}">
      <dgm:prSet/>
      <dgm:spPr/>
      <dgm:t>
        <a:bodyPr/>
        <a:lstStyle/>
        <a:p>
          <a:endParaRPr lang="es-NI"/>
        </a:p>
      </dgm:t>
    </dgm:pt>
    <dgm:pt modelId="{3EEFDFE8-311C-48B0-8A1B-F8772D29DA2F}">
      <dgm:prSet phldrT="[Texto]" custT="1"/>
      <dgm:spPr/>
      <dgm:t>
        <a:bodyPr/>
        <a:lstStyle/>
        <a:p>
          <a:r>
            <a:rPr lang="es-NI" sz="1800" b="1" dirty="0">
              <a:solidFill>
                <a:schemeClr val="tx1"/>
              </a:solidFill>
            </a:rPr>
            <a:t>Momento de desarrollo</a:t>
          </a:r>
        </a:p>
      </dgm:t>
    </dgm:pt>
    <dgm:pt modelId="{2E911CF9-B2D1-4D31-8C10-1F474A4BC1E1}" type="parTrans" cxnId="{948A1D42-F0C8-4766-A625-8CACCEF5139B}">
      <dgm:prSet/>
      <dgm:spPr/>
      <dgm:t>
        <a:bodyPr/>
        <a:lstStyle/>
        <a:p>
          <a:endParaRPr lang="es-NI"/>
        </a:p>
      </dgm:t>
    </dgm:pt>
    <dgm:pt modelId="{0BE1D111-8DB2-4525-8200-82B821F654C1}" type="sibTrans" cxnId="{948A1D42-F0C8-4766-A625-8CACCEF5139B}">
      <dgm:prSet/>
      <dgm:spPr/>
      <dgm:t>
        <a:bodyPr/>
        <a:lstStyle/>
        <a:p>
          <a:endParaRPr lang="es-NI"/>
        </a:p>
      </dgm:t>
    </dgm:pt>
    <dgm:pt modelId="{793387E8-7163-48F7-A92F-236BBE5D0E1E}">
      <dgm:prSet phldrT="[Texto]" custT="1"/>
      <dgm:spPr/>
      <dgm:t>
        <a:bodyPr/>
        <a:lstStyle/>
        <a:p>
          <a:pPr algn="just"/>
          <a:r>
            <a:rPr lang="es-NI" sz="2400" b="1" dirty="0"/>
            <a:t>Recolección de la información </a:t>
          </a:r>
        </a:p>
      </dgm:t>
    </dgm:pt>
    <dgm:pt modelId="{4B5929F0-54AA-436A-902F-70B0A70C010A}" type="parTrans" cxnId="{D380D375-A595-43FE-AAD3-7D15050935BA}">
      <dgm:prSet/>
      <dgm:spPr/>
      <dgm:t>
        <a:bodyPr/>
        <a:lstStyle/>
        <a:p>
          <a:endParaRPr lang="es-NI"/>
        </a:p>
      </dgm:t>
    </dgm:pt>
    <dgm:pt modelId="{4998988C-DA3C-45DD-9155-F2060965614A}" type="sibTrans" cxnId="{D380D375-A595-43FE-AAD3-7D15050935BA}">
      <dgm:prSet/>
      <dgm:spPr/>
      <dgm:t>
        <a:bodyPr/>
        <a:lstStyle/>
        <a:p>
          <a:endParaRPr lang="es-NI"/>
        </a:p>
      </dgm:t>
    </dgm:pt>
    <dgm:pt modelId="{7BB64E06-F228-4F6D-BFAC-EC8D151FB548}">
      <dgm:prSet phldrT="[Texto]" custT="1"/>
      <dgm:spPr/>
      <dgm:t>
        <a:bodyPr/>
        <a:lstStyle/>
        <a:p>
          <a:pPr algn="just"/>
          <a:r>
            <a:rPr lang="es-NI" sz="2400" b="1" dirty="0"/>
            <a:t>Procedimiento de aplicación de los instrumentos </a:t>
          </a:r>
        </a:p>
      </dgm:t>
    </dgm:pt>
    <dgm:pt modelId="{455CE4D8-666C-434B-8E18-8177F914927F}" type="parTrans" cxnId="{63A0F561-9505-49EE-930B-1018CAC7EB0B}">
      <dgm:prSet/>
      <dgm:spPr/>
      <dgm:t>
        <a:bodyPr/>
        <a:lstStyle/>
        <a:p>
          <a:endParaRPr lang="es-NI"/>
        </a:p>
      </dgm:t>
    </dgm:pt>
    <dgm:pt modelId="{372E0813-0AD9-4239-825E-E322E64C1F76}" type="sibTrans" cxnId="{63A0F561-9505-49EE-930B-1018CAC7EB0B}">
      <dgm:prSet/>
      <dgm:spPr/>
      <dgm:t>
        <a:bodyPr/>
        <a:lstStyle/>
        <a:p>
          <a:endParaRPr lang="es-NI"/>
        </a:p>
      </dgm:t>
    </dgm:pt>
    <dgm:pt modelId="{AF3BE3B1-BD44-4084-B339-6EBCE69D3873}">
      <dgm:prSet phldrT="[Texto]" custT="1"/>
      <dgm:spPr/>
      <dgm:t>
        <a:bodyPr/>
        <a:lstStyle/>
        <a:p>
          <a:r>
            <a:rPr lang="es-NI" sz="2800" b="1" dirty="0">
              <a:solidFill>
                <a:schemeClr val="tx1"/>
              </a:solidFill>
            </a:rPr>
            <a:t>Momento final</a:t>
          </a:r>
        </a:p>
      </dgm:t>
    </dgm:pt>
    <dgm:pt modelId="{5D30C931-5928-46AC-B9D2-BEEDBBFFCC46}" type="parTrans" cxnId="{9DEB4BFA-6D75-4E31-B244-A275DDF318D9}">
      <dgm:prSet/>
      <dgm:spPr/>
      <dgm:t>
        <a:bodyPr/>
        <a:lstStyle/>
        <a:p>
          <a:endParaRPr lang="es-NI"/>
        </a:p>
      </dgm:t>
    </dgm:pt>
    <dgm:pt modelId="{B961CDED-BCF0-48F8-B183-CC55C923A610}" type="sibTrans" cxnId="{9DEB4BFA-6D75-4E31-B244-A275DDF318D9}">
      <dgm:prSet/>
      <dgm:spPr/>
      <dgm:t>
        <a:bodyPr/>
        <a:lstStyle/>
        <a:p>
          <a:endParaRPr lang="es-NI"/>
        </a:p>
      </dgm:t>
    </dgm:pt>
    <dgm:pt modelId="{55BEA95A-FA1B-4A1D-B1C3-97C3BF7FB096}">
      <dgm:prSet phldrT="[Texto]" custT="1"/>
      <dgm:spPr/>
      <dgm:t>
        <a:bodyPr/>
        <a:lstStyle/>
        <a:p>
          <a:pPr algn="just"/>
          <a:r>
            <a:rPr lang="es-NI" sz="2000" b="1" dirty="0"/>
            <a:t>Procesamiento, análisis e interpretación de los resultados(</a:t>
          </a:r>
          <a:r>
            <a:rPr lang="es-NI" sz="2000" b="1" dirty="0" err="1"/>
            <a:t>Cuantita-tivo</a:t>
          </a:r>
          <a:r>
            <a:rPr lang="es-NI" sz="2000" b="1" dirty="0"/>
            <a:t> SPSS y cualitativo análisis del contenido)</a:t>
          </a:r>
        </a:p>
      </dgm:t>
    </dgm:pt>
    <dgm:pt modelId="{F38B115B-34A0-46AD-A125-922820FBE840}" type="parTrans" cxnId="{AB57A7C0-0210-4191-83A8-1BD316303439}">
      <dgm:prSet/>
      <dgm:spPr/>
      <dgm:t>
        <a:bodyPr/>
        <a:lstStyle/>
        <a:p>
          <a:endParaRPr lang="es-NI"/>
        </a:p>
      </dgm:t>
    </dgm:pt>
    <dgm:pt modelId="{E283E831-CEC3-4A31-ACE4-1C1E8AA286AC}" type="sibTrans" cxnId="{AB57A7C0-0210-4191-83A8-1BD316303439}">
      <dgm:prSet/>
      <dgm:spPr/>
      <dgm:t>
        <a:bodyPr/>
        <a:lstStyle/>
        <a:p>
          <a:endParaRPr lang="es-NI"/>
        </a:p>
      </dgm:t>
    </dgm:pt>
    <dgm:pt modelId="{157761F2-E634-4360-82CF-45049BA619E5}">
      <dgm:prSet phldrT="[Texto]" custT="1"/>
      <dgm:spPr/>
      <dgm:t>
        <a:bodyPr/>
        <a:lstStyle/>
        <a:p>
          <a:pPr algn="just"/>
          <a:r>
            <a:rPr lang="es-NI" sz="2000" b="1" i="0" dirty="0"/>
            <a:t>Validez a nivel cualitativo</a:t>
          </a:r>
        </a:p>
      </dgm:t>
    </dgm:pt>
    <dgm:pt modelId="{2765F7D2-4FCB-4643-8FB8-789E7962210C}" type="parTrans" cxnId="{E1F4D289-FE9C-470E-921D-EC7F81BEBBA6}">
      <dgm:prSet/>
      <dgm:spPr/>
      <dgm:t>
        <a:bodyPr/>
        <a:lstStyle/>
        <a:p>
          <a:endParaRPr lang="es-NI"/>
        </a:p>
      </dgm:t>
    </dgm:pt>
    <dgm:pt modelId="{9D9F5574-9EA8-4AB9-B103-03F3F3AABB42}" type="sibTrans" cxnId="{E1F4D289-FE9C-470E-921D-EC7F81BEBBA6}">
      <dgm:prSet/>
      <dgm:spPr/>
      <dgm:t>
        <a:bodyPr/>
        <a:lstStyle/>
        <a:p>
          <a:endParaRPr lang="es-NI"/>
        </a:p>
      </dgm:t>
    </dgm:pt>
    <dgm:pt modelId="{4A681816-8138-4D3D-949A-F0DA9F49E002}">
      <dgm:prSet phldrT="[Texto]" custT="1"/>
      <dgm:spPr/>
      <dgm:t>
        <a:bodyPr/>
        <a:lstStyle/>
        <a:p>
          <a:pPr algn="just"/>
          <a:r>
            <a:rPr lang="es-NI" sz="2000" b="1" dirty="0"/>
            <a:t> Proceso de triangulación (Sistema categorial)</a:t>
          </a:r>
        </a:p>
      </dgm:t>
    </dgm:pt>
    <dgm:pt modelId="{E44372CE-1493-4EB0-909A-22B1FBD7B8CE}" type="parTrans" cxnId="{BF7C5F71-6784-40A5-B8EA-35FD0BB80F83}">
      <dgm:prSet/>
      <dgm:spPr/>
      <dgm:t>
        <a:bodyPr/>
        <a:lstStyle/>
        <a:p>
          <a:endParaRPr lang="es-NI"/>
        </a:p>
      </dgm:t>
    </dgm:pt>
    <dgm:pt modelId="{0F212D84-5E98-446F-8136-B2EAB7611D19}" type="sibTrans" cxnId="{BF7C5F71-6784-40A5-B8EA-35FD0BB80F83}">
      <dgm:prSet/>
      <dgm:spPr/>
      <dgm:t>
        <a:bodyPr/>
        <a:lstStyle/>
        <a:p>
          <a:endParaRPr lang="es-NI"/>
        </a:p>
      </dgm:t>
    </dgm:pt>
    <dgm:pt modelId="{D158FB48-E8B0-41DB-B3DA-6C847A9C6527}" type="pres">
      <dgm:prSet presAssocID="{F7661A74-7EF2-4D5F-8DB9-A8C654F3BF3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028846E-314C-4983-996F-742191ED0499}" type="pres">
      <dgm:prSet presAssocID="{1FF1B2AC-2C92-407B-BB1A-0DA639C416B4}" presName="composite" presStyleCnt="0"/>
      <dgm:spPr/>
    </dgm:pt>
    <dgm:pt modelId="{8440EB74-D28F-4742-BB53-3FB605F0B844}" type="pres">
      <dgm:prSet presAssocID="{1FF1B2AC-2C92-407B-BB1A-0DA639C416B4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F02F361-852B-4939-8047-7938EA90153C}" type="pres">
      <dgm:prSet presAssocID="{1FF1B2AC-2C92-407B-BB1A-0DA639C416B4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42E6932-722C-43FD-ACA4-B51DF3DC6B34}" type="pres">
      <dgm:prSet presAssocID="{2E355D2D-B2FA-4938-9F4A-726FE5C18974}" presName="space" presStyleCnt="0"/>
      <dgm:spPr/>
    </dgm:pt>
    <dgm:pt modelId="{77365580-9BD9-4DF2-9304-B7D5CFFA7ADA}" type="pres">
      <dgm:prSet presAssocID="{3EEFDFE8-311C-48B0-8A1B-F8772D29DA2F}" presName="composite" presStyleCnt="0"/>
      <dgm:spPr/>
    </dgm:pt>
    <dgm:pt modelId="{2923D0A1-7B87-4E5A-AD37-8F0B29D6D1AA}" type="pres">
      <dgm:prSet presAssocID="{3EEFDFE8-311C-48B0-8A1B-F8772D29DA2F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50CDB76-C07A-4242-AC4B-16A906CA9C2A}" type="pres">
      <dgm:prSet presAssocID="{3EEFDFE8-311C-48B0-8A1B-F8772D29DA2F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47F731E-EF57-4F0F-80FE-5CE7AAABF47C}" type="pres">
      <dgm:prSet presAssocID="{0BE1D111-8DB2-4525-8200-82B821F654C1}" presName="space" presStyleCnt="0"/>
      <dgm:spPr/>
    </dgm:pt>
    <dgm:pt modelId="{57DBF7B6-8509-4117-93E4-829662AA0FA0}" type="pres">
      <dgm:prSet presAssocID="{AF3BE3B1-BD44-4084-B339-6EBCE69D3873}" presName="composite" presStyleCnt="0"/>
      <dgm:spPr/>
    </dgm:pt>
    <dgm:pt modelId="{5F2DB6BD-8247-47C0-8859-8E0069FE15EF}" type="pres">
      <dgm:prSet presAssocID="{AF3BE3B1-BD44-4084-B339-6EBCE69D387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D1008BC-E2B6-4E09-A286-093D8FF13D1E}" type="pres">
      <dgm:prSet presAssocID="{AF3BE3B1-BD44-4084-B339-6EBCE69D3873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DA9E93A-4E04-4F6E-A189-9E5A1565A59C}" srcId="{1FF1B2AC-2C92-407B-BB1A-0DA639C416B4}" destId="{09A9EE88-7F5E-42EE-B4B9-DABB26B49160}" srcOrd="1" destOrd="0" parTransId="{579C60DE-9A30-4D60-B7B3-C710231A7645}" sibTransId="{D86CBEF0-D753-407D-981E-DA72C19A8B4C}"/>
    <dgm:cxn modelId="{7394D850-B963-43FA-BDD2-98A7517FBB3A}" type="presOf" srcId="{F7661A74-7EF2-4D5F-8DB9-A8C654F3BF31}" destId="{D158FB48-E8B0-41DB-B3DA-6C847A9C6527}" srcOrd="0" destOrd="0" presId="urn:microsoft.com/office/officeart/2005/8/layout/hList1"/>
    <dgm:cxn modelId="{951CAE3C-E995-4623-B53B-12DFC9417B77}" type="presOf" srcId="{09A9EE88-7F5E-42EE-B4B9-DABB26B49160}" destId="{EF02F361-852B-4939-8047-7938EA90153C}" srcOrd="0" destOrd="1" presId="urn:microsoft.com/office/officeart/2005/8/layout/hList1"/>
    <dgm:cxn modelId="{BF7C5F71-6784-40A5-B8EA-35FD0BB80F83}" srcId="{AF3BE3B1-BD44-4084-B339-6EBCE69D3873}" destId="{4A681816-8138-4D3D-949A-F0DA9F49E002}" srcOrd="1" destOrd="0" parTransId="{E44372CE-1493-4EB0-909A-22B1FBD7B8CE}" sibTransId="{0F212D84-5E98-446F-8136-B2EAB7611D19}"/>
    <dgm:cxn modelId="{E1F4D289-FE9C-470E-921D-EC7F81BEBBA6}" srcId="{1FF1B2AC-2C92-407B-BB1A-0DA639C416B4}" destId="{157761F2-E634-4360-82CF-45049BA619E5}" srcOrd="2" destOrd="0" parTransId="{2765F7D2-4FCB-4643-8FB8-789E7962210C}" sibTransId="{9D9F5574-9EA8-4AB9-B103-03F3F3AABB42}"/>
    <dgm:cxn modelId="{62C35BC6-7BA0-4CEE-AEDC-E9BA8F9D1523}" type="presOf" srcId="{157761F2-E634-4360-82CF-45049BA619E5}" destId="{EF02F361-852B-4939-8047-7938EA90153C}" srcOrd="0" destOrd="2" presId="urn:microsoft.com/office/officeart/2005/8/layout/hList1"/>
    <dgm:cxn modelId="{63A0F561-9505-49EE-930B-1018CAC7EB0B}" srcId="{3EEFDFE8-311C-48B0-8A1B-F8772D29DA2F}" destId="{7BB64E06-F228-4F6D-BFAC-EC8D151FB548}" srcOrd="1" destOrd="0" parTransId="{455CE4D8-666C-434B-8E18-8177F914927F}" sibTransId="{372E0813-0AD9-4239-825E-E322E64C1F76}"/>
    <dgm:cxn modelId="{948A1D42-F0C8-4766-A625-8CACCEF5139B}" srcId="{F7661A74-7EF2-4D5F-8DB9-A8C654F3BF31}" destId="{3EEFDFE8-311C-48B0-8A1B-F8772D29DA2F}" srcOrd="1" destOrd="0" parTransId="{2E911CF9-B2D1-4D31-8C10-1F474A4BC1E1}" sibTransId="{0BE1D111-8DB2-4525-8200-82B821F654C1}"/>
    <dgm:cxn modelId="{9843C7F9-4F62-477C-AA0B-C902C498FDD4}" srcId="{F7661A74-7EF2-4D5F-8DB9-A8C654F3BF31}" destId="{1FF1B2AC-2C92-407B-BB1A-0DA639C416B4}" srcOrd="0" destOrd="0" parTransId="{25A81B30-493F-4522-88FD-4A6ADF065485}" sibTransId="{2E355D2D-B2FA-4938-9F4A-726FE5C18974}"/>
    <dgm:cxn modelId="{CB10D270-2AA1-4733-8A69-173825BD0578}" type="presOf" srcId="{3EEFDFE8-311C-48B0-8A1B-F8772D29DA2F}" destId="{2923D0A1-7B87-4E5A-AD37-8F0B29D6D1AA}" srcOrd="0" destOrd="0" presId="urn:microsoft.com/office/officeart/2005/8/layout/hList1"/>
    <dgm:cxn modelId="{D380D375-A595-43FE-AAD3-7D15050935BA}" srcId="{3EEFDFE8-311C-48B0-8A1B-F8772D29DA2F}" destId="{793387E8-7163-48F7-A92F-236BBE5D0E1E}" srcOrd="0" destOrd="0" parTransId="{4B5929F0-54AA-436A-902F-70B0A70C010A}" sibTransId="{4998988C-DA3C-45DD-9155-F2060965614A}"/>
    <dgm:cxn modelId="{7F37AD88-90A9-40F6-969C-F2A4F00E7A34}" type="presOf" srcId="{793387E8-7163-48F7-A92F-236BBE5D0E1E}" destId="{150CDB76-C07A-4242-AC4B-16A906CA9C2A}" srcOrd="0" destOrd="0" presId="urn:microsoft.com/office/officeart/2005/8/layout/hList1"/>
    <dgm:cxn modelId="{33A9AA62-AD76-4751-A684-1CF705B9F1A7}" type="presOf" srcId="{55BEA95A-FA1B-4A1D-B1C3-97C3BF7FB096}" destId="{BD1008BC-E2B6-4E09-A286-093D8FF13D1E}" srcOrd="0" destOrd="0" presId="urn:microsoft.com/office/officeart/2005/8/layout/hList1"/>
    <dgm:cxn modelId="{53D929CE-31FC-4C09-9BAB-573C94E8342E}" type="presOf" srcId="{4A681816-8138-4D3D-949A-F0DA9F49E002}" destId="{BD1008BC-E2B6-4E09-A286-093D8FF13D1E}" srcOrd="0" destOrd="1" presId="urn:microsoft.com/office/officeart/2005/8/layout/hList1"/>
    <dgm:cxn modelId="{E386A17D-4B31-41FB-B49E-25413F57F1E8}" type="presOf" srcId="{7BB64E06-F228-4F6D-BFAC-EC8D151FB548}" destId="{150CDB76-C07A-4242-AC4B-16A906CA9C2A}" srcOrd="0" destOrd="1" presId="urn:microsoft.com/office/officeart/2005/8/layout/hList1"/>
    <dgm:cxn modelId="{85EF7621-A9C7-4AB1-BF9B-15C9EA5828E4}" srcId="{1FF1B2AC-2C92-407B-BB1A-0DA639C416B4}" destId="{CD84F0FF-B201-4C28-899B-7DA094C4BB45}" srcOrd="0" destOrd="0" parTransId="{A119F2F6-420A-4814-A9A5-A3655C7E20D2}" sibTransId="{50CB2404-7DD2-4B2E-B37B-F536E77009FE}"/>
    <dgm:cxn modelId="{220F9F08-04B4-4D2F-85B7-CB22395E2209}" type="presOf" srcId="{AF3BE3B1-BD44-4084-B339-6EBCE69D3873}" destId="{5F2DB6BD-8247-47C0-8859-8E0069FE15EF}" srcOrd="0" destOrd="0" presId="urn:microsoft.com/office/officeart/2005/8/layout/hList1"/>
    <dgm:cxn modelId="{32AD44E3-A511-4B2D-A39A-33179B983514}" type="presOf" srcId="{CD84F0FF-B201-4C28-899B-7DA094C4BB45}" destId="{EF02F361-852B-4939-8047-7938EA90153C}" srcOrd="0" destOrd="0" presId="urn:microsoft.com/office/officeart/2005/8/layout/hList1"/>
    <dgm:cxn modelId="{0BAD6067-BD84-4964-944B-97FFFDB17E88}" type="presOf" srcId="{1FF1B2AC-2C92-407B-BB1A-0DA639C416B4}" destId="{8440EB74-D28F-4742-BB53-3FB605F0B844}" srcOrd="0" destOrd="0" presId="urn:microsoft.com/office/officeart/2005/8/layout/hList1"/>
    <dgm:cxn modelId="{AB57A7C0-0210-4191-83A8-1BD316303439}" srcId="{AF3BE3B1-BD44-4084-B339-6EBCE69D3873}" destId="{55BEA95A-FA1B-4A1D-B1C3-97C3BF7FB096}" srcOrd="0" destOrd="0" parTransId="{F38B115B-34A0-46AD-A125-922820FBE840}" sibTransId="{E283E831-CEC3-4A31-ACE4-1C1E8AA286AC}"/>
    <dgm:cxn modelId="{9DEB4BFA-6D75-4E31-B244-A275DDF318D9}" srcId="{F7661A74-7EF2-4D5F-8DB9-A8C654F3BF31}" destId="{AF3BE3B1-BD44-4084-B339-6EBCE69D3873}" srcOrd="2" destOrd="0" parTransId="{5D30C931-5928-46AC-B9D2-BEEDBBFFCC46}" sibTransId="{B961CDED-BCF0-48F8-B183-CC55C923A610}"/>
    <dgm:cxn modelId="{6276BEFE-99D7-4B9A-9385-76D5C9FC1413}" type="presParOf" srcId="{D158FB48-E8B0-41DB-B3DA-6C847A9C6527}" destId="{F028846E-314C-4983-996F-742191ED0499}" srcOrd="0" destOrd="0" presId="urn:microsoft.com/office/officeart/2005/8/layout/hList1"/>
    <dgm:cxn modelId="{47DD6AC3-F98C-4D8C-96FE-CAF227D247ED}" type="presParOf" srcId="{F028846E-314C-4983-996F-742191ED0499}" destId="{8440EB74-D28F-4742-BB53-3FB605F0B844}" srcOrd="0" destOrd="0" presId="urn:microsoft.com/office/officeart/2005/8/layout/hList1"/>
    <dgm:cxn modelId="{45CA31DD-E361-48D7-A513-CC1110AD80ED}" type="presParOf" srcId="{F028846E-314C-4983-996F-742191ED0499}" destId="{EF02F361-852B-4939-8047-7938EA90153C}" srcOrd="1" destOrd="0" presId="urn:microsoft.com/office/officeart/2005/8/layout/hList1"/>
    <dgm:cxn modelId="{E7C09B65-D199-41E1-8EF0-7CFFD88E1769}" type="presParOf" srcId="{D158FB48-E8B0-41DB-B3DA-6C847A9C6527}" destId="{D42E6932-722C-43FD-ACA4-B51DF3DC6B34}" srcOrd="1" destOrd="0" presId="urn:microsoft.com/office/officeart/2005/8/layout/hList1"/>
    <dgm:cxn modelId="{EF5DA852-FFD3-4064-B9AD-55485E0932F7}" type="presParOf" srcId="{D158FB48-E8B0-41DB-B3DA-6C847A9C6527}" destId="{77365580-9BD9-4DF2-9304-B7D5CFFA7ADA}" srcOrd="2" destOrd="0" presId="urn:microsoft.com/office/officeart/2005/8/layout/hList1"/>
    <dgm:cxn modelId="{F3E6FFE1-74C0-4523-91B1-FA7F35359C3B}" type="presParOf" srcId="{77365580-9BD9-4DF2-9304-B7D5CFFA7ADA}" destId="{2923D0A1-7B87-4E5A-AD37-8F0B29D6D1AA}" srcOrd="0" destOrd="0" presId="urn:microsoft.com/office/officeart/2005/8/layout/hList1"/>
    <dgm:cxn modelId="{D4E80064-A2A7-495A-981B-71889BB40834}" type="presParOf" srcId="{77365580-9BD9-4DF2-9304-B7D5CFFA7ADA}" destId="{150CDB76-C07A-4242-AC4B-16A906CA9C2A}" srcOrd="1" destOrd="0" presId="urn:microsoft.com/office/officeart/2005/8/layout/hList1"/>
    <dgm:cxn modelId="{FDF74B8F-C4D0-497E-9BAF-F7907B610555}" type="presParOf" srcId="{D158FB48-E8B0-41DB-B3DA-6C847A9C6527}" destId="{047F731E-EF57-4F0F-80FE-5CE7AAABF47C}" srcOrd="3" destOrd="0" presId="urn:microsoft.com/office/officeart/2005/8/layout/hList1"/>
    <dgm:cxn modelId="{6C99EE32-EE7C-45BE-A026-B5352B8E56AA}" type="presParOf" srcId="{D158FB48-E8B0-41DB-B3DA-6C847A9C6527}" destId="{57DBF7B6-8509-4117-93E4-829662AA0FA0}" srcOrd="4" destOrd="0" presId="urn:microsoft.com/office/officeart/2005/8/layout/hList1"/>
    <dgm:cxn modelId="{7B1D16F2-4318-4FF6-A0F4-0C300C1369CE}" type="presParOf" srcId="{57DBF7B6-8509-4117-93E4-829662AA0FA0}" destId="{5F2DB6BD-8247-47C0-8859-8E0069FE15EF}" srcOrd="0" destOrd="0" presId="urn:microsoft.com/office/officeart/2005/8/layout/hList1"/>
    <dgm:cxn modelId="{22D37805-B344-4EAC-90E7-69AF486B2FF3}" type="presParOf" srcId="{57DBF7B6-8509-4117-93E4-829662AA0FA0}" destId="{BD1008BC-E2B6-4E09-A286-093D8FF13D1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BE0F151-36D5-4F16-B914-C84450874647}" type="doc">
      <dgm:prSet loTypeId="urn:microsoft.com/office/officeart/2005/8/layout/radial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NI"/>
        </a:p>
      </dgm:t>
    </dgm:pt>
    <dgm:pt modelId="{71256B7C-F42F-48BE-A7B4-6E43ED977F27}">
      <dgm:prSet phldrT="[Texto]" custT="1"/>
      <dgm:spPr/>
      <dgm:t>
        <a:bodyPr/>
        <a:lstStyle/>
        <a:p>
          <a:r>
            <a:rPr lang="es-NI" sz="2000" b="1" dirty="0">
              <a:solidFill>
                <a:schemeClr val="tx1"/>
              </a:solidFill>
            </a:rPr>
            <a:t>Emprendimiento</a:t>
          </a:r>
          <a:r>
            <a:rPr lang="es-NI" sz="1400" dirty="0"/>
            <a:t> </a:t>
          </a:r>
        </a:p>
      </dgm:t>
    </dgm:pt>
    <dgm:pt modelId="{9D062E7F-2B93-44DD-AA04-FE6063A51215}" type="parTrans" cxnId="{E992876A-6FBC-48C5-BFD9-3A44A9D6E8D3}">
      <dgm:prSet/>
      <dgm:spPr/>
      <dgm:t>
        <a:bodyPr/>
        <a:lstStyle/>
        <a:p>
          <a:endParaRPr lang="es-NI"/>
        </a:p>
      </dgm:t>
    </dgm:pt>
    <dgm:pt modelId="{F1CDF86C-A84D-4328-BDC0-A568271143A5}" type="sibTrans" cxnId="{E992876A-6FBC-48C5-BFD9-3A44A9D6E8D3}">
      <dgm:prSet/>
      <dgm:spPr/>
      <dgm:t>
        <a:bodyPr/>
        <a:lstStyle/>
        <a:p>
          <a:endParaRPr lang="es-NI"/>
        </a:p>
      </dgm:t>
    </dgm:pt>
    <dgm:pt modelId="{F88E5EDF-2F15-4947-B250-AB603944372E}">
      <dgm:prSet phldrT="[Texto]"/>
      <dgm:spPr/>
      <dgm:t>
        <a:bodyPr/>
        <a:lstStyle/>
        <a:p>
          <a:r>
            <a:rPr lang="es-NI" b="1" dirty="0">
              <a:solidFill>
                <a:schemeClr val="tx1"/>
              </a:solidFill>
            </a:rPr>
            <a:t>Emprendimiento en la docencia</a:t>
          </a:r>
        </a:p>
      </dgm:t>
    </dgm:pt>
    <dgm:pt modelId="{3960F6E8-0555-4BF6-B3A3-DA125B74CABB}" type="parTrans" cxnId="{BD35D89F-2292-4F9E-8204-494EACDA0B14}">
      <dgm:prSet/>
      <dgm:spPr/>
      <dgm:t>
        <a:bodyPr/>
        <a:lstStyle/>
        <a:p>
          <a:endParaRPr lang="es-NI"/>
        </a:p>
      </dgm:t>
    </dgm:pt>
    <dgm:pt modelId="{8C76BEBC-8444-444F-9731-94FA52B2697A}" type="sibTrans" cxnId="{BD35D89F-2292-4F9E-8204-494EACDA0B14}">
      <dgm:prSet/>
      <dgm:spPr/>
      <dgm:t>
        <a:bodyPr/>
        <a:lstStyle/>
        <a:p>
          <a:endParaRPr lang="es-NI"/>
        </a:p>
      </dgm:t>
    </dgm:pt>
    <dgm:pt modelId="{EF7A9D3C-AC02-436E-8547-99A8C6A83FD6}">
      <dgm:prSet phldrT="[Texto]"/>
      <dgm:spPr/>
      <dgm:t>
        <a:bodyPr/>
        <a:lstStyle/>
        <a:p>
          <a:r>
            <a:rPr lang="es-NI" b="1" dirty="0">
              <a:solidFill>
                <a:schemeClr val="tx1"/>
              </a:solidFill>
            </a:rPr>
            <a:t>Desarrollo de iniciativas concretas</a:t>
          </a:r>
        </a:p>
      </dgm:t>
    </dgm:pt>
    <dgm:pt modelId="{7B3457CD-30AF-4B55-ADAF-B5A6D1B69FA5}" type="parTrans" cxnId="{91ADF45B-521F-4822-89E5-E1483292B11F}">
      <dgm:prSet/>
      <dgm:spPr/>
      <dgm:t>
        <a:bodyPr/>
        <a:lstStyle/>
        <a:p>
          <a:endParaRPr lang="es-NI"/>
        </a:p>
      </dgm:t>
    </dgm:pt>
    <dgm:pt modelId="{3A250739-B0D3-423C-B150-16D775357B3C}" type="sibTrans" cxnId="{91ADF45B-521F-4822-89E5-E1483292B11F}">
      <dgm:prSet/>
      <dgm:spPr/>
      <dgm:t>
        <a:bodyPr/>
        <a:lstStyle/>
        <a:p>
          <a:endParaRPr lang="es-NI"/>
        </a:p>
      </dgm:t>
    </dgm:pt>
    <dgm:pt modelId="{2CF15869-38CC-437D-9473-5CF879E03DFB}">
      <dgm:prSet/>
      <dgm:spPr/>
      <dgm:t>
        <a:bodyPr/>
        <a:lstStyle/>
        <a:p>
          <a:r>
            <a:rPr lang="es-NI" b="1" dirty="0">
              <a:solidFill>
                <a:schemeClr val="tx1"/>
              </a:solidFill>
            </a:rPr>
            <a:t>Transformación cultura institucional</a:t>
          </a:r>
        </a:p>
      </dgm:t>
    </dgm:pt>
    <dgm:pt modelId="{FEC79364-3FD2-4DCD-B1BC-125207367107}" type="parTrans" cxnId="{2FBFBFBB-467C-4FED-B0F3-6E3A6F1F01E5}">
      <dgm:prSet/>
      <dgm:spPr/>
      <dgm:t>
        <a:bodyPr/>
        <a:lstStyle/>
        <a:p>
          <a:endParaRPr lang="es-NI"/>
        </a:p>
      </dgm:t>
    </dgm:pt>
    <dgm:pt modelId="{58CF9874-A57E-42FF-8ECF-E6B00B36B357}" type="sibTrans" cxnId="{2FBFBFBB-467C-4FED-B0F3-6E3A6F1F01E5}">
      <dgm:prSet/>
      <dgm:spPr/>
      <dgm:t>
        <a:bodyPr/>
        <a:lstStyle/>
        <a:p>
          <a:endParaRPr lang="es-NI"/>
        </a:p>
      </dgm:t>
    </dgm:pt>
    <dgm:pt modelId="{6BB7C410-1C34-467C-B5C8-061E218F2567}">
      <dgm:prSet/>
      <dgm:spPr/>
      <dgm:t>
        <a:bodyPr/>
        <a:lstStyle/>
        <a:p>
          <a:r>
            <a:rPr lang="es-NI" b="1" dirty="0">
              <a:solidFill>
                <a:schemeClr val="tx1"/>
              </a:solidFill>
            </a:rPr>
            <a:t>Actitud personal</a:t>
          </a:r>
        </a:p>
      </dgm:t>
    </dgm:pt>
    <dgm:pt modelId="{32F8C5B2-083C-4B98-951E-F39110856C63}" type="parTrans" cxnId="{7379E82D-26E9-46D0-88A1-74B69CF545FA}">
      <dgm:prSet/>
      <dgm:spPr/>
      <dgm:t>
        <a:bodyPr/>
        <a:lstStyle/>
        <a:p>
          <a:endParaRPr lang="es-NI"/>
        </a:p>
      </dgm:t>
    </dgm:pt>
    <dgm:pt modelId="{2BE9BF0D-E0F6-443E-9D98-49F5CCADA672}" type="sibTrans" cxnId="{7379E82D-26E9-46D0-88A1-74B69CF545FA}">
      <dgm:prSet/>
      <dgm:spPr/>
      <dgm:t>
        <a:bodyPr/>
        <a:lstStyle/>
        <a:p>
          <a:endParaRPr lang="es-NI"/>
        </a:p>
      </dgm:t>
    </dgm:pt>
    <dgm:pt modelId="{A4000AC0-ADF2-49E5-80B3-4F85F7079D37}">
      <dgm:prSet/>
      <dgm:spPr/>
      <dgm:t>
        <a:bodyPr/>
        <a:lstStyle/>
        <a:p>
          <a:r>
            <a:rPr lang="es-NI" b="1" dirty="0">
              <a:solidFill>
                <a:schemeClr val="tx1"/>
              </a:solidFill>
            </a:rPr>
            <a:t>Emprendimiento como fuente de empleo</a:t>
          </a:r>
        </a:p>
      </dgm:t>
    </dgm:pt>
    <dgm:pt modelId="{BFFA8F53-B4CB-499D-9E4B-BC9A5BF8F1E3}" type="parTrans" cxnId="{6FEB57CE-C1DE-4945-8B77-5DFC9D5D728D}">
      <dgm:prSet/>
      <dgm:spPr/>
      <dgm:t>
        <a:bodyPr/>
        <a:lstStyle/>
        <a:p>
          <a:endParaRPr lang="es-NI"/>
        </a:p>
      </dgm:t>
    </dgm:pt>
    <dgm:pt modelId="{1434559D-624F-41CF-92ED-578575E8720E}" type="sibTrans" cxnId="{6FEB57CE-C1DE-4945-8B77-5DFC9D5D728D}">
      <dgm:prSet/>
      <dgm:spPr/>
      <dgm:t>
        <a:bodyPr/>
        <a:lstStyle/>
        <a:p>
          <a:endParaRPr lang="es-NI"/>
        </a:p>
      </dgm:t>
    </dgm:pt>
    <dgm:pt modelId="{E57AD120-8D4D-4AA7-9444-76E5D3382C21}" type="pres">
      <dgm:prSet presAssocID="{6BE0F151-36D5-4F16-B914-C8445087464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7EAC719-97D9-4D60-983E-6368E9A956A8}" type="pres">
      <dgm:prSet presAssocID="{71256B7C-F42F-48BE-A7B4-6E43ED977F27}" presName="centerShape" presStyleLbl="node0" presStyleIdx="0" presStyleCnt="1" custScaleX="160622"/>
      <dgm:spPr/>
      <dgm:t>
        <a:bodyPr/>
        <a:lstStyle/>
        <a:p>
          <a:endParaRPr lang="es-ES"/>
        </a:p>
      </dgm:t>
    </dgm:pt>
    <dgm:pt modelId="{262B348A-AA57-4EE8-98B3-88B306488ACF}" type="pres">
      <dgm:prSet presAssocID="{FEC79364-3FD2-4DCD-B1BC-125207367107}" presName="parTrans" presStyleLbl="bgSibTrans2D1" presStyleIdx="0" presStyleCnt="5"/>
      <dgm:spPr/>
      <dgm:t>
        <a:bodyPr/>
        <a:lstStyle/>
        <a:p>
          <a:endParaRPr lang="es-ES"/>
        </a:p>
      </dgm:t>
    </dgm:pt>
    <dgm:pt modelId="{D04C01B2-BCD3-4912-8720-C62D92FE7A29}" type="pres">
      <dgm:prSet presAssocID="{2CF15869-38CC-437D-9473-5CF879E03DF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53D1592-4104-42AA-B7DC-8C223DC45D01}" type="pres">
      <dgm:prSet presAssocID="{BFFA8F53-B4CB-499D-9E4B-BC9A5BF8F1E3}" presName="parTrans" presStyleLbl="bgSibTrans2D1" presStyleIdx="1" presStyleCnt="5"/>
      <dgm:spPr/>
      <dgm:t>
        <a:bodyPr/>
        <a:lstStyle/>
        <a:p>
          <a:endParaRPr lang="es-ES"/>
        </a:p>
      </dgm:t>
    </dgm:pt>
    <dgm:pt modelId="{D02A616A-C472-42B2-8BDC-5FCB563421DE}" type="pres">
      <dgm:prSet presAssocID="{A4000AC0-ADF2-49E5-80B3-4F85F7079D3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8C7F4F6-248E-4BB2-8262-8E0E69DBFABD}" type="pres">
      <dgm:prSet presAssocID="{32F8C5B2-083C-4B98-951E-F39110856C63}" presName="parTrans" presStyleLbl="bgSibTrans2D1" presStyleIdx="2" presStyleCnt="5"/>
      <dgm:spPr/>
      <dgm:t>
        <a:bodyPr/>
        <a:lstStyle/>
        <a:p>
          <a:endParaRPr lang="es-ES"/>
        </a:p>
      </dgm:t>
    </dgm:pt>
    <dgm:pt modelId="{61397019-27D0-48A0-AF1D-FA6362D28F43}" type="pres">
      <dgm:prSet presAssocID="{6BB7C410-1C34-467C-B5C8-061E218F256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0D737B4-CD16-44F6-B64F-774AA9629BB4}" type="pres">
      <dgm:prSet presAssocID="{3960F6E8-0555-4BF6-B3A3-DA125B74CABB}" presName="parTrans" presStyleLbl="bgSibTrans2D1" presStyleIdx="3" presStyleCnt="5"/>
      <dgm:spPr/>
      <dgm:t>
        <a:bodyPr/>
        <a:lstStyle/>
        <a:p>
          <a:endParaRPr lang="es-ES"/>
        </a:p>
      </dgm:t>
    </dgm:pt>
    <dgm:pt modelId="{CF05A217-A23B-49B0-91CF-D60CA1D0407D}" type="pres">
      <dgm:prSet presAssocID="{F88E5EDF-2F15-4947-B250-AB603944372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8FB9BC3-1996-484B-9649-F3B5FA875C46}" type="pres">
      <dgm:prSet presAssocID="{7B3457CD-30AF-4B55-ADAF-B5A6D1B69FA5}" presName="parTrans" presStyleLbl="bgSibTrans2D1" presStyleIdx="4" presStyleCnt="5"/>
      <dgm:spPr/>
      <dgm:t>
        <a:bodyPr/>
        <a:lstStyle/>
        <a:p>
          <a:endParaRPr lang="es-ES"/>
        </a:p>
      </dgm:t>
    </dgm:pt>
    <dgm:pt modelId="{98EF7C7F-D4EB-4E5B-9CCD-A71BC32EC77C}" type="pres">
      <dgm:prSet presAssocID="{EF7A9D3C-AC02-436E-8547-99A8C6A83FD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A6EE709-F80C-41B9-8826-B400369FC342}" type="presOf" srcId="{32F8C5B2-083C-4B98-951E-F39110856C63}" destId="{A8C7F4F6-248E-4BB2-8262-8E0E69DBFABD}" srcOrd="0" destOrd="0" presId="urn:microsoft.com/office/officeart/2005/8/layout/radial4"/>
    <dgm:cxn modelId="{7379E82D-26E9-46D0-88A1-74B69CF545FA}" srcId="{71256B7C-F42F-48BE-A7B4-6E43ED977F27}" destId="{6BB7C410-1C34-467C-B5C8-061E218F2567}" srcOrd="2" destOrd="0" parTransId="{32F8C5B2-083C-4B98-951E-F39110856C63}" sibTransId="{2BE9BF0D-E0F6-443E-9D98-49F5CCADA672}"/>
    <dgm:cxn modelId="{B96CA0AC-35FB-4FE1-8DD8-55B7C4419174}" type="presOf" srcId="{BFFA8F53-B4CB-499D-9E4B-BC9A5BF8F1E3}" destId="{B53D1592-4104-42AA-B7DC-8C223DC45D01}" srcOrd="0" destOrd="0" presId="urn:microsoft.com/office/officeart/2005/8/layout/radial4"/>
    <dgm:cxn modelId="{59ED4DB8-8469-49E6-BA88-358BB434C533}" type="presOf" srcId="{EF7A9D3C-AC02-436E-8547-99A8C6A83FD6}" destId="{98EF7C7F-D4EB-4E5B-9CCD-A71BC32EC77C}" srcOrd="0" destOrd="0" presId="urn:microsoft.com/office/officeart/2005/8/layout/radial4"/>
    <dgm:cxn modelId="{6FC6CAA5-8EDC-4A9E-8523-589B39203DCD}" type="presOf" srcId="{6BB7C410-1C34-467C-B5C8-061E218F2567}" destId="{61397019-27D0-48A0-AF1D-FA6362D28F43}" srcOrd="0" destOrd="0" presId="urn:microsoft.com/office/officeart/2005/8/layout/radial4"/>
    <dgm:cxn modelId="{BF27361C-F482-49DB-AFE9-95D09907C469}" type="presOf" srcId="{71256B7C-F42F-48BE-A7B4-6E43ED977F27}" destId="{A7EAC719-97D9-4D60-983E-6368E9A956A8}" srcOrd="0" destOrd="0" presId="urn:microsoft.com/office/officeart/2005/8/layout/radial4"/>
    <dgm:cxn modelId="{67C9CBDD-E8B5-4900-9D4E-E6496F7EE3BF}" type="presOf" srcId="{2CF15869-38CC-437D-9473-5CF879E03DFB}" destId="{D04C01B2-BCD3-4912-8720-C62D92FE7A29}" srcOrd="0" destOrd="0" presId="urn:microsoft.com/office/officeart/2005/8/layout/radial4"/>
    <dgm:cxn modelId="{0B6DD9E2-0678-418A-9BE9-F92796D2E2E8}" type="presOf" srcId="{3960F6E8-0555-4BF6-B3A3-DA125B74CABB}" destId="{B0D737B4-CD16-44F6-B64F-774AA9629BB4}" srcOrd="0" destOrd="0" presId="urn:microsoft.com/office/officeart/2005/8/layout/radial4"/>
    <dgm:cxn modelId="{134C57A3-86A9-45A9-840E-D3F049327C37}" type="presOf" srcId="{F88E5EDF-2F15-4947-B250-AB603944372E}" destId="{CF05A217-A23B-49B0-91CF-D60CA1D0407D}" srcOrd="0" destOrd="0" presId="urn:microsoft.com/office/officeart/2005/8/layout/radial4"/>
    <dgm:cxn modelId="{72B91AEE-20F2-42DA-965F-81975BC29DAF}" type="presOf" srcId="{FEC79364-3FD2-4DCD-B1BC-125207367107}" destId="{262B348A-AA57-4EE8-98B3-88B306488ACF}" srcOrd="0" destOrd="0" presId="urn:microsoft.com/office/officeart/2005/8/layout/radial4"/>
    <dgm:cxn modelId="{F7471574-3CEC-4E25-9A57-31773629BBDF}" type="presOf" srcId="{A4000AC0-ADF2-49E5-80B3-4F85F7079D37}" destId="{D02A616A-C472-42B2-8BDC-5FCB563421DE}" srcOrd="0" destOrd="0" presId="urn:microsoft.com/office/officeart/2005/8/layout/radial4"/>
    <dgm:cxn modelId="{BD35D89F-2292-4F9E-8204-494EACDA0B14}" srcId="{71256B7C-F42F-48BE-A7B4-6E43ED977F27}" destId="{F88E5EDF-2F15-4947-B250-AB603944372E}" srcOrd="3" destOrd="0" parTransId="{3960F6E8-0555-4BF6-B3A3-DA125B74CABB}" sibTransId="{8C76BEBC-8444-444F-9731-94FA52B2697A}"/>
    <dgm:cxn modelId="{E992876A-6FBC-48C5-BFD9-3A44A9D6E8D3}" srcId="{6BE0F151-36D5-4F16-B914-C84450874647}" destId="{71256B7C-F42F-48BE-A7B4-6E43ED977F27}" srcOrd="0" destOrd="0" parTransId="{9D062E7F-2B93-44DD-AA04-FE6063A51215}" sibTransId="{F1CDF86C-A84D-4328-BDC0-A568271143A5}"/>
    <dgm:cxn modelId="{2FBFBFBB-467C-4FED-B0F3-6E3A6F1F01E5}" srcId="{71256B7C-F42F-48BE-A7B4-6E43ED977F27}" destId="{2CF15869-38CC-437D-9473-5CF879E03DFB}" srcOrd="0" destOrd="0" parTransId="{FEC79364-3FD2-4DCD-B1BC-125207367107}" sibTransId="{58CF9874-A57E-42FF-8ECF-E6B00B36B357}"/>
    <dgm:cxn modelId="{8DB02152-6CBD-4587-9E35-F06CAB927E6B}" type="presOf" srcId="{7B3457CD-30AF-4B55-ADAF-B5A6D1B69FA5}" destId="{F8FB9BC3-1996-484B-9649-F3B5FA875C46}" srcOrd="0" destOrd="0" presId="urn:microsoft.com/office/officeart/2005/8/layout/radial4"/>
    <dgm:cxn modelId="{91ADF45B-521F-4822-89E5-E1483292B11F}" srcId="{71256B7C-F42F-48BE-A7B4-6E43ED977F27}" destId="{EF7A9D3C-AC02-436E-8547-99A8C6A83FD6}" srcOrd="4" destOrd="0" parTransId="{7B3457CD-30AF-4B55-ADAF-B5A6D1B69FA5}" sibTransId="{3A250739-B0D3-423C-B150-16D775357B3C}"/>
    <dgm:cxn modelId="{6FEB57CE-C1DE-4945-8B77-5DFC9D5D728D}" srcId="{71256B7C-F42F-48BE-A7B4-6E43ED977F27}" destId="{A4000AC0-ADF2-49E5-80B3-4F85F7079D37}" srcOrd="1" destOrd="0" parTransId="{BFFA8F53-B4CB-499D-9E4B-BC9A5BF8F1E3}" sibTransId="{1434559D-624F-41CF-92ED-578575E8720E}"/>
    <dgm:cxn modelId="{D0DBD5B5-EC07-4A74-AD79-3B3C8B13C5A8}" type="presOf" srcId="{6BE0F151-36D5-4F16-B914-C84450874647}" destId="{E57AD120-8D4D-4AA7-9444-76E5D3382C21}" srcOrd="0" destOrd="0" presId="urn:microsoft.com/office/officeart/2005/8/layout/radial4"/>
    <dgm:cxn modelId="{FF0A284B-64B8-4E46-BF03-F771543DAAA3}" type="presParOf" srcId="{E57AD120-8D4D-4AA7-9444-76E5D3382C21}" destId="{A7EAC719-97D9-4D60-983E-6368E9A956A8}" srcOrd="0" destOrd="0" presId="urn:microsoft.com/office/officeart/2005/8/layout/radial4"/>
    <dgm:cxn modelId="{DE87EF08-EDF0-4E62-8751-488DC7379974}" type="presParOf" srcId="{E57AD120-8D4D-4AA7-9444-76E5D3382C21}" destId="{262B348A-AA57-4EE8-98B3-88B306488ACF}" srcOrd="1" destOrd="0" presId="urn:microsoft.com/office/officeart/2005/8/layout/radial4"/>
    <dgm:cxn modelId="{3E42DFBF-8D4F-4835-9A04-03C3CC7037ED}" type="presParOf" srcId="{E57AD120-8D4D-4AA7-9444-76E5D3382C21}" destId="{D04C01B2-BCD3-4912-8720-C62D92FE7A29}" srcOrd="2" destOrd="0" presId="urn:microsoft.com/office/officeart/2005/8/layout/radial4"/>
    <dgm:cxn modelId="{CD3F0419-2C54-4C8A-AC98-AB28814AAD2A}" type="presParOf" srcId="{E57AD120-8D4D-4AA7-9444-76E5D3382C21}" destId="{B53D1592-4104-42AA-B7DC-8C223DC45D01}" srcOrd="3" destOrd="0" presId="urn:microsoft.com/office/officeart/2005/8/layout/radial4"/>
    <dgm:cxn modelId="{6B7315C1-9363-469C-9C3E-6957E4FFB937}" type="presParOf" srcId="{E57AD120-8D4D-4AA7-9444-76E5D3382C21}" destId="{D02A616A-C472-42B2-8BDC-5FCB563421DE}" srcOrd="4" destOrd="0" presId="urn:microsoft.com/office/officeart/2005/8/layout/radial4"/>
    <dgm:cxn modelId="{6FDF68F8-4142-4EC3-A6FF-27DFE7EE80F9}" type="presParOf" srcId="{E57AD120-8D4D-4AA7-9444-76E5D3382C21}" destId="{A8C7F4F6-248E-4BB2-8262-8E0E69DBFABD}" srcOrd="5" destOrd="0" presId="urn:microsoft.com/office/officeart/2005/8/layout/radial4"/>
    <dgm:cxn modelId="{59AA6854-7884-464B-9042-4099923E57BD}" type="presParOf" srcId="{E57AD120-8D4D-4AA7-9444-76E5D3382C21}" destId="{61397019-27D0-48A0-AF1D-FA6362D28F43}" srcOrd="6" destOrd="0" presId="urn:microsoft.com/office/officeart/2005/8/layout/radial4"/>
    <dgm:cxn modelId="{D20A90C3-ADA3-4EBB-901D-EFBF02811F83}" type="presParOf" srcId="{E57AD120-8D4D-4AA7-9444-76E5D3382C21}" destId="{B0D737B4-CD16-44F6-B64F-774AA9629BB4}" srcOrd="7" destOrd="0" presId="urn:microsoft.com/office/officeart/2005/8/layout/radial4"/>
    <dgm:cxn modelId="{F5BE476D-592E-47FE-A1D1-9E4BA91DC382}" type="presParOf" srcId="{E57AD120-8D4D-4AA7-9444-76E5D3382C21}" destId="{CF05A217-A23B-49B0-91CF-D60CA1D0407D}" srcOrd="8" destOrd="0" presId="urn:microsoft.com/office/officeart/2005/8/layout/radial4"/>
    <dgm:cxn modelId="{F351ECE4-A3AE-4EF4-8B14-FA875FE9EF51}" type="presParOf" srcId="{E57AD120-8D4D-4AA7-9444-76E5D3382C21}" destId="{F8FB9BC3-1996-484B-9649-F3B5FA875C46}" srcOrd="9" destOrd="0" presId="urn:microsoft.com/office/officeart/2005/8/layout/radial4"/>
    <dgm:cxn modelId="{2E410552-1AAD-4AB7-A77F-F1C540A1C65A}" type="presParOf" srcId="{E57AD120-8D4D-4AA7-9444-76E5D3382C21}" destId="{98EF7C7F-D4EB-4E5B-9CCD-A71BC32EC77C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47E6C09-43A9-4579-9212-55622E9076F5}" type="doc">
      <dgm:prSet loTypeId="urn:microsoft.com/office/officeart/2008/layout/RadialCluster" loCatId="cycle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s-NI"/>
        </a:p>
      </dgm:t>
    </dgm:pt>
    <dgm:pt modelId="{B63CC144-ECF4-4D74-B874-BA1303736D2B}">
      <dgm:prSet phldrT="[Texto]" custT="1"/>
      <dgm:spPr/>
      <dgm:t>
        <a:bodyPr/>
        <a:lstStyle/>
        <a:p>
          <a:pPr algn="ctr"/>
          <a:r>
            <a:rPr lang="es-NI" sz="32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Universidad emprendedora</a:t>
          </a:r>
          <a:endParaRPr lang="es-NI" sz="4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8BAB936-3090-48AA-8091-77A6D3F79B20}" type="parTrans" cxnId="{66DFECA3-1D1E-4CD8-896C-5712B9B71FB7}">
      <dgm:prSet/>
      <dgm:spPr/>
      <dgm:t>
        <a:bodyPr/>
        <a:lstStyle/>
        <a:p>
          <a:pPr algn="ctr"/>
          <a:endParaRPr lang="es-NI"/>
        </a:p>
      </dgm:t>
    </dgm:pt>
    <dgm:pt modelId="{81A62E28-F3D8-4F51-9EA1-4EB4DEF4777E}" type="sibTrans" cxnId="{66DFECA3-1D1E-4CD8-896C-5712B9B71FB7}">
      <dgm:prSet/>
      <dgm:spPr/>
      <dgm:t>
        <a:bodyPr/>
        <a:lstStyle/>
        <a:p>
          <a:pPr algn="ctr"/>
          <a:endParaRPr lang="es-NI"/>
        </a:p>
      </dgm:t>
    </dgm:pt>
    <dgm:pt modelId="{77C36A2B-BB90-4351-8240-65A09BD9C2AC}">
      <dgm:prSet phldrT="[Texto]" custT="1"/>
      <dgm:spPr/>
      <dgm:t>
        <a:bodyPr/>
        <a:lstStyle/>
        <a:p>
          <a:pPr algn="ctr"/>
          <a:r>
            <a:rPr lang="es-ES" sz="32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Líder emprendedor</a:t>
          </a:r>
          <a:endParaRPr lang="es-NI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11F41D1-C557-4459-9785-97E4A95628C1}" type="parTrans" cxnId="{AE2250AE-5339-47D7-89D2-C1E27FFE0F31}">
      <dgm:prSet/>
      <dgm:spPr/>
      <dgm:t>
        <a:bodyPr/>
        <a:lstStyle/>
        <a:p>
          <a:pPr algn="ctr"/>
          <a:endParaRPr lang="es-NI"/>
        </a:p>
      </dgm:t>
    </dgm:pt>
    <dgm:pt modelId="{2083E5D8-F875-4749-965C-D9B5EFE109D5}" type="sibTrans" cxnId="{AE2250AE-5339-47D7-89D2-C1E27FFE0F31}">
      <dgm:prSet/>
      <dgm:spPr/>
      <dgm:t>
        <a:bodyPr/>
        <a:lstStyle/>
        <a:p>
          <a:pPr algn="ctr"/>
          <a:endParaRPr lang="es-NI"/>
        </a:p>
      </dgm:t>
    </dgm:pt>
    <dgm:pt modelId="{DC6A9A0C-619E-40D4-926A-2C8770E0E3D0}">
      <dgm:prSet phldrT="[Texto]"/>
      <dgm:spPr/>
      <dgm:t>
        <a:bodyPr/>
        <a:lstStyle/>
        <a:p>
          <a:pPr algn="ctr"/>
          <a:r>
            <a:rPr lang="es-ES" b="1" smtClean="0">
              <a:latin typeface="Times New Roman" panose="02020603050405020304" pitchFamily="18" charset="0"/>
              <a:cs typeface="Times New Roman" panose="02020603050405020304" pitchFamily="18" charset="0"/>
            </a:rPr>
            <a:t>Estudiante emprendedor</a:t>
          </a:r>
          <a:endParaRPr lang="es-NI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BFE631F-9C78-4E8C-B52A-5B644B4BDEBA}" type="parTrans" cxnId="{5222C541-2909-4826-B9BA-A74735677F7B}">
      <dgm:prSet/>
      <dgm:spPr/>
      <dgm:t>
        <a:bodyPr/>
        <a:lstStyle/>
        <a:p>
          <a:pPr algn="ctr"/>
          <a:endParaRPr lang="es-NI"/>
        </a:p>
      </dgm:t>
    </dgm:pt>
    <dgm:pt modelId="{E3358CB0-65E3-4CB0-9C2D-F1BD397ADC57}" type="sibTrans" cxnId="{5222C541-2909-4826-B9BA-A74735677F7B}">
      <dgm:prSet/>
      <dgm:spPr/>
      <dgm:t>
        <a:bodyPr/>
        <a:lstStyle/>
        <a:p>
          <a:pPr algn="ctr"/>
          <a:endParaRPr lang="es-NI"/>
        </a:p>
      </dgm:t>
    </dgm:pt>
    <dgm:pt modelId="{B0CAE604-1733-43FB-A37D-ACBBDF96FF6D}">
      <dgm:prSet phldrT="[Texto]" custT="1"/>
      <dgm:spPr/>
      <dgm:t>
        <a:bodyPr/>
        <a:lstStyle/>
        <a:p>
          <a:pPr algn="ctr"/>
          <a:r>
            <a:rPr lang="es-ES" sz="24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Docente emprendedor</a:t>
          </a:r>
          <a:endParaRPr lang="es-NI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AB6164E-887F-4EA8-B36C-16307459B59C}" type="parTrans" cxnId="{F294C3E6-D005-4F90-AFBE-E616EBAE5CBB}">
      <dgm:prSet/>
      <dgm:spPr/>
      <dgm:t>
        <a:bodyPr/>
        <a:lstStyle/>
        <a:p>
          <a:pPr algn="ctr"/>
          <a:endParaRPr lang="es-NI"/>
        </a:p>
      </dgm:t>
    </dgm:pt>
    <dgm:pt modelId="{23CAB769-4C85-4D2E-B4EE-B36F5B55F906}" type="sibTrans" cxnId="{F294C3E6-D005-4F90-AFBE-E616EBAE5CBB}">
      <dgm:prSet/>
      <dgm:spPr/>
      <dgm:t>
        <a:bodyPr/>
        <a:lstStyle/>
        <a:p>
          <a:pPr algn="ctr"/>
          <a:endParaRPr lang="es-NI"/>
        </a:p>
      </dgm:t>
    </dgm:pt>
    <dgm:pt modelId="{14BD69E2-A0BF-47AA-9D9E-215AC0B8CC30}" type="pres">
      <dgm:prSet presAssocID="{947E6C09-43A9-4579-9212-55622E9076F5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688205B7-0EF4-4636-9444-4F8F52B83508}" type="pres">
      <dgm:prSet presAssocID="{B63CC144-ECF4-4D74-B874-BA1303736D2B}" presName="singleCycle" presStyleCnt="0"/>
      <dgm:spPr/>
      <dgm:t>
        <a:bodyPr/>
        <a:lstStyle/>
        <a:p>
          <a:endParaRPr lang="es-ES"/>
        </a:p>
      </dgm:t>
    </dgm:pt>
    <dgm:pt modelId="{2D77A6EC-56D0-40BF-AECC-56DDD0058706}" type="pres">
      <dgm:prSet presAssocID="{B63CC144-ECF4-4D74-B874-BA1303736D2B}" presName="singleCenter" presStyleLbl="node1" presStyleIdx="0" presStyleCnt="4" custScaleX="254032" custScaleY="129206" custLinFactNeighborX="-13352" custLinFactNeighborY="-12576">
        <dgm:presLayoutVars>
          <dgm:chMax val="7"/>
          <dgm:chPref val="7"/>
        </dgm:presLayoutVars>
      </dgm:prSet>
      <dgm:spPr/>
      <dgm:t>
        <a:bodyPr/>
        <a:lstStyle/>
        <a:p>
          <a:endParaRPr lang="es-ES"/>
        </a:p>
      </dgm:t>
    </dgm:pt>
    <dgm:pt modelId="{7EF09983-E327-4CC5-8C14-653F42763E60}" type="pres">
      <dgm:prSet presAssocID="{111F41D1-C557-4459-9785-97E4A95628C1}" presName="Name56" presStyleLbl="parChTrans1D2" presStyleIdx="0" presStyleCnt="3"/>
      <dgm:spPr/>
      <dgm:t>
        <a:bodyPr/>
        <a:lstStyle/>
        <a:p>
          <a:endParaRPr lang="es-ES"/>
        </a:p>
      </dgm:t>
    </dgm:pt>
    <dgm:pt modelId="{5A2247BA-D989-4058-BA7A-E328358B41CF}" type="pres">
      <dgm:prSet presAssocID="{77C36A2B-BB90-4351-8240-65A09BD9C2AC}" presName="text0" presStyleLbl="node1" presStyleIdx="1" presStyleCnt="4" custScaleX="458370" custScaleY="110067" custRadScaleRad="115596" custRadScaleInc="-1390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CC482E6-B121-43BF-8E42-7A9E16A40642}" type="pres">
      <dgm:prSet presAssocID="{1BFE631F-9C78-4E8C-B52A-5B644B4BDEBA}" presName="Name56" presStyleLbl="parChTrans1D2" presStyleIdx="1" presStyleCnt="3"/>
      <dgm:spPr/>
      <dgm:t>
        <a:bodyPr/>
        <a:lstStyle/>
        <a:p>
          <a:endParaRPr lang="es-ES"/>
        </a:p>
      </dgm:t>
    </dgm:pt>
    <dgm:pt modelId="{A800F9ED-31E4-4ABF-8BD0-68CD707434CF}" type="pres">
      <dgm:prSet presAssocID="{DC6A9A0C-619E-40D4-926A-2C8770E0E3D0}" presName="text0" presStyleLbl="node1" presStyleIdx="2" presStyleCnt="4" custScaleX="231438" custScaleY="143873" custRadScaleRad="125423" custRadScaleInc="-598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546EFB4-9522-4598-82EE-0064396F2C8C}" type="pres">
      <dgm:prSet presAssocID="{7AB6164E-887F-4EA8-B36C-16307459B59C}" presName="Name56" presStyleLbl="parChTrans1D2" presStyleIdx="2" presStyleCnt="3"/>
      <dgm:spPr/>
      <dgm:t>
        <a:bodyPr/>
        <a:lstStyle/>
        <a:p>
          <a:endParaRPr lang="es-ES"/>
        </a:p>
      </dgm:t>
    </dgm:pt>
    <dgm:pt modelId="{449B7CB8-08C2-4F8F-AA1D-8D709FCAB974}" type="pres">
      <dgm:prSet presAssocID="{B0CAE604-1733-43FB-A37D-ACBBDF96FF6D}" presName="text0" presStyleLbl="node1" presStyleIdx="3" presStyleCnt="4" custScaleX="270231" custScaleY="139012" custRadScaleRad="143748" custRadScaleInc="1117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294C3E6-D005-4F90-AFBE-E616EBAE5CBB}" srcId="{B63CC144-ECF4-4D74-B874-BA1303736D2B}" destId="{B0CAE604-1733-43FB-A37D-ACBBDF96FF6D}" srcOrd="2" destOrd="0" parTransId="{7AB6164E-887F-4EA8-B36C-16307459B59C}" sibTransId="{23CAB769-4C85-4D2E-B4EE-B36F5B55F906}"/>
    <dgm:cxn modelId="{AE2250AE-5339-47D7-89D2-C1E27FFE0F31}" srcId="{B63CC144-ECF4-4D74-B874-BA1303736D2B}" destId="{77C36A2B-BB90-4351-8240-65A09BD9C2AC}" srcOrd="0" destOrd="0" parTransId="{111F41D1-C557-4459-9785-97E4A95628C1}" sibTransId="{2083E5D8-F875-4749-965C-D9B5EFE109D5}"/>
    <dgm:cxn modelId="{5222C541-2909-4826-B9BA-A74735677F7B}" srcId="{B63CC144-ECF4-4D74-B874-BA1303736D2B}" destId="{DC6A9A0C-619E-40D4-926A-2C8770E0E3D0}" srcOrd="1" destOrd="0" parTransId="{1BFE631F-9C78-4E8C-B52A-5B644B4BDEBA}" sibTransId="{E3358CB0-65E3-4CB0-9C2D-F1BD397ADC57}"/>
    <dgm:cxn modelId="{618CAEBD-B055-40AF-AC12-F88D868E71EE}" type="presOf" srcId="{947E6C09-43A9-4579-9212-55622E9076F5}" destId="{14BD69E2-A0BF-47AA-9D9E-215AC0B8CC30}" srcOrd="0" destOrd="0" presId="urn:microsoft.com/office/officeart/2008/layout/RadialCluster"/>
    <dgm:cxn modelId="{953094C0-ADCF-4C29-B46B-F8B43A43640E}" type="presOf" srcId="{DC6A9A0C-619E-40D4-926A-2C8770E0E3D0}" destId="{A800F9ED-31E4-4ABF-8BD0-68CD707434CF}" srcOrd="0" destOrd="0" presId="urn:microsoft.com/office/officeart/2008/layout/RadialCluster"/>
    <dgm:cxn modelId="{3394198C-C49E-4D73-849D-AA35F0DDFF2B}" type="presOf" srcId="{111F41D1-C557-4459-9785-97E4A95628C1}" destId="{7EF09983-E327-4CC5-8C14-653F42763E60}" srcOrd="0" destOrd="0" presId="urn:microsoft.com/office/officeart/2008/layout/RadialCluster"/>
    <dgm:cxn modelId="{34575B8C-B79E-4E36-BA95-3A335E65D673}" type="presOf" srcId="{77C36A2B-BB90-4351-8240-65A09BD9C2AC}" destId="{5A2247BA-D989-4058-BA7A-E328358B41CF}" srcOrd="0" destOrd="0" presId="urn:microsoft.com/office/officeart/2008/layout/RadialCluster"/>
    <dgm:cxn modelId="{66DFECA3-1D1E-4CD8-896C-5712B9B71FB7}" srcId="{947E6C09-43A9-4579-9212-55622E9076F5}" destId="{B63CC144-ECF4-4D74-B874-BA1303736D2B}" srcOrd="0" destOrd="0" parTransId="{98BAB936-3090-48AA-8091-77A6D3F79B20}" sibTransId="{81A62E28-F3D8-4F51-9EA1-4EB4DEF4777E}"/>
    <dgm:cxn modelId="{A0FCA7D1-8A7F-4B7B-BDBF-0FC887A20CA6}" type="presOf" srcId="{B0CAE604-1733-43FB-A37D-ACBBDF96FF6D}" destId="{449B7CB8-08C2-4F8F-AA1D-8D709FCAB974}" srcOrd="0" destOrd="0" presId="urn:microsoft.com/office/officeart/2008/layout/RadialCluster"/>
    <dgm:cxn modelId="{8384F48C-2470-47E0-942F-9A6E4A71D126}" type="presOf" srcId="{7AB6164E-887F-4EA8-B36C-16307459B59C}" destId="{4546EFB4-9522-4598-82EE-0064396F2C8C}" srcOrd="0" destOrd="0" presId="urn:microsoft.com/office/officeart/2008/layout/RadialCluster"/>
    <dgm:cxn modelId="{90EDE187-FA21-4A44-BE53-0AC3E7628DBC}" type="presOf" srcId="{B63CC144-ECF4-4D74-B874-BA1303736D2B}" destId="{2D77A6EC-56D0-40BF-AECC-56DDD0058706}" srcOrd="0" destOrd="0" presId="urn:microsoft.com/office/officeart/2008/layout/RadialCluster"/>
    <dgm:cxn modelId="{84DC8EF4-8712-4257-A974-5DDD7CB275C3}" type="presOf" srcId="{1BFE631F-9C78-4E8C-B52A-5B644B4BDEBA}" destId="{FCC482E6-B121-43BF-8E42-7A9E16A40642}" srcOrd="0" destOrd="0" presId="urn:microsoft.com/office/officeart/2008/layout/RadialCluster"/>
    <dgm:cxn modelId="{0BED71FB-360B-4AC9-A28C-559F1AA8B065}" type="presParOf" srcId="{14BD69E2-A0BF-47AA-9D9E-215AC0B8CC30}" destId="{688205B7-0EF4-4636-9444-4F8F52B83508}" srcOrd="0" destOrd="0" presId="urn:microsoft.com/office/officeart/2008/layout/RadialCluster"/>
    <dgm:cxn modelId="{277E041C-BF42-4B23-A4DF-C6EAD6276182}" type="presParOf" srcId="{688205B7-0EF4-4636-9444-4F8F52B83508}" destId="{2D77A6EC-56D0-40BF-AECC-56DDD0058706}" srcOrd="0" destOrd="0" presId="urn:microsoft.com/office/officeart/2008/layout/RadialCluster"/>
    <dgm:cxn modelId="{4BF4C77C-1119-4E99-8CF0-881A881ECC16}" type="presParOf" srcId="{688205B7-0EF4-4636-9444-4F8F52B83508}" destId="{7EF09983-E327-4CC5-8C14-653F42763E60}" srcOrd="1" destOrd="0" presId="urn:microsoft.com/office/officeart/2008/layout/RadialCluster"/>
    <dgm:cxn modelId="{5053AF49-1D04-4BB8-AD7F-87BCB72D3C2A}" type="presParOf" srcId="{688205B7-0EF4-4636-9444-4F8F52B83508}" destId="{5A2247BA-D989-4058-BA7A-E328358B41CF}" srcOrd="2" destOrd="0" presId="urn:microsoft.com/office/officeart/2008/layout/RadialCluster"/>
    <dgm:cxn modelId="{CD19A683-9126-4780-BE74-9405C8861F12}" type="presParOf" srcId="{688205B7-0EF4-4636-9444-4F8F52B83508}" destId="{FCC482E6-B121-43BF-8E42-7A9E16A40642}" srcOrd="3" destOrd="0" presId="urn:microsoft.com/office/officeart/2008/layout/RadialCluster"/>
    <dgm:cxn modelId="{3D7A8754-BEA9-466B-8A2A-7C9A4D579961}" type="presParOf" srcId="{688205B7-0EF4-4636-9444-4F8F52B83508}" destId="{A800F9ED-31E4-4ABF-8BD0-68CD707434CF}" srcOrd="4" destOrd="0" presId="urn:microsoft.com/office/officeart/2008/layout/RadialCluster"/>
    <dgm:cxn modelId="{14C41078-D62E-4502-99BD-FAC39B1B37B5}" type="presParOf" srcId="{688205B7-0EF4-4636-9444-4F8F52B83508}" destId="{4546EFB4-9522-4598-82EE-0064396F2C8C}" srcOrd="5" destOrd="0" presId="urn:microsoft.com/office/officeart/2008/layout/RadialCluster"/>
    <dgm:cxn modelId="{4E2E1AD3-3211-4684-AE5D-EAD14AF7F988}" type="presParOf" srcId="{688205B7-0EF4-4636-9444-4F8F52B83508}" destId="{449B7CB8-08C2-4F8F-AA1D-8D709FCAB974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0697951-09F6-4E7F-B23E-8749D5EF8A5D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NI"/>
        </a:p>
      </dgm:t>
    </dgm:pt>
    <dgm:pt modelId="{B42A6109-4B66-4B4F-A037-0F729B650343}">
      <dgm:prSet phldrT="[Texto]" custT="1"/>
      <dgm:spPr/>
      <dgm:t>
        <a:bodyPr/>
        <a:lstStyle/>
        <a:p>
          <a:pPr algn="l"/>
          <a:r>
            <a:rPr lang="es-ES" sz="2000" b="1" dirty="0">
              <a:solidFill>
                <a:schemeClr val="tx1"/>
              </a:solidFill>
            </a:rPr>
            <a:t>Diseño de ruta metodológica (P, S y E)</a:t>
          </a:r>
          <a:endParaRPr lang="es-NI" sz="2000" b="1" dirty="0">
            <a:solidFill>
              <a:schemeClr val="tx1"/>
            </a:solidFill>
          </a:endParaRPr>
        </a:p>
      </dgm:t>
    </dgm:pt>
    <dgm:pt modelId="{E05EEAE1-74D7-4928-91B1-05CC3BE7394D}" type="parTrans" cxnId="{6D180510-BA8D-4481-99AD-22A318D29FF1}">
      <dgm:prSet/>
      <dgm:spPr/>
      <dgm:t>
        <a:bodyPr/>
        <a:lstStyle/>
        <a:p>
          <a:endParaRPr lang="es-NI"/>
        </a:p>
      </dgm:t>
    </dgm:pt>
    <dgm:pt modelId="{0DDEC057-895F-493E-A23C-259FE0EC728C}" type="sibTrans" cxnId="{6D180510-BA8D-4481-99AD-22A318D29FF1}">
      <dgm:prSet/>
      <dgm:spPr/>
      <dgm:t>
        <a:bodyPr/>
        <a:lstStyle/>
        <a:p>
          <a:endParaRPr lang="es-NI"/>
        </a:p>
      </dgm:t>
    </dgm:pt>
    <dgm:pt modelId="{EAA78034-1413-4C36-97FF-E100DB064472}">
      <dgm:prSet custT="1"/>
      <dgm:spPr/>
      <dgm:t>
        <a:bodyPr/>
        <a:lstStyle/>
        <a:p>
          <a:r>
            <a:rPr lang="es-NI" sz="2400" b="1" dirty="0">
              <a:solidFill>
                <a:schemeClr val="tx1"/>
              </a:solidFill>
            </a:rPr>
            <a:t>Creación o fortalecimiento de redes </a:t>
          </a:r>
        </a:p>
      </dgm:t>
    </dgm:pt>
    <dgm:pt modelId="{9A60B928-6564-4048-96DE-68BD261CDDDB}" type="parTrans" cxnId="{6F5FF416-8C9A-43B8-A2E5-7316C4EF6FAF}">
      <dgm:prSet/>
      <dgm:spPr/>
      <dgm:t>
        <a:bodyPr/>
        <a:lstStyle/>
        <a:p>
          <a:endParaRPr lang="es-NI"/>
        </a:p>
      </dgm:t>
    </dgm:pt>
    <dgm:pt modelId="{D608A53B-C589-447E-90BC-484A908568F5}" type="sibTrans" cxnId="{6F5FF416-8C9A-43B8-A2E5-7316C4EF6FAF}">
      <dgm:prSet/>
      <dgm:spPr/>
      <dgm:t>
        <a:bodyPr/>
        <a:lstStyle/>
        <a:p>
          <a:endParaRPr lang="es-NI"/>
        </a:p>
      </dgm:t>
    </dgm:pt>
    <dgm:pt modelId="{DFD9E387-1F02-4F2D-9403-248D0AD90126}">
      <dgm:prSet custT="1"/>
      <dgm:spPr/>
      <dgm:t>
        <a:bodyPr/>
        <a:lstStyle/>
        <a:p>
          <a:r>
            <a:rPr lang="es-NI" sz="2000" b="1" dirty="0">
              <a:solidFill>
                <a:schemeClr val="tx1"/>
              </a:solidFill>
            </a:rPr>
            <a:t>Formación de equipos directivos y docentes </a:t>
          </a:r>
        </a:p>
      </dgm:t>
    </dgm:pt>
    <dgm:pt modelId="{6DF87540-A61D-405A-827D-77848E289C97}" type="parTrans" cxnId="{DF788171-18D3-41A0-AE85-14D69211FD15}">
      <dgm:prSet/>
      <dgm:spPr/>
      <dgm:t>
        <a:bodyPr/>
        <a:lstStyle/>
        <a:p>
          <a:endParaRPr lang="es-NI"/>
        </a:p>
      </dgm:t>
    </dgm:pt>
    <dgm:pt modelId="{918016CD-5FF3-448C-BDB7-6A58C567D5F9}" type="sibTrans" cxnId="{DF788171-18D3-41A0-AE85-14D69211FD15}">
      <dgm:prSet/>
      <dgm:spPr/>
      <dgm:t>
        <a:bodyPr/>
        <a:lstStyle/>
        <a:p>
          <a:endParaRPr lang="es-NI"/>
        </a:p>
      </dgm:t>
    </dgm:pt>
    <dgm:pt modelId="{ED7A9DC3-2FC2-42A0-8AFE-E2C6F7013657}">
      <dgm:prSet custT="1"/>
      <dgm:spPr/>
      <dgm:t>
        <a:bodyPr/>
        <a:lstStyle/>
        <a:p>
          <a:r>
            <a:rPr lang="es-ES" sz="2000" b="1" dirty="0">
              <a:solidFill>
                <a:schemeClr val="tx1"/>
              </a:solidFill>
            </a:rPr>
            <a:t>Resultados obtenidos de las experiencias de emprendimiento </a:t>
          </a:r>
          <a:endParaRPr lang="es-NI" sz="2000" b="1" dirty="0">
            <a:solidFill>
              <a:schemeClr val="tx1"/>
            </a:solidFill>
          </a:endParaRPr>
        </a:p>
      </dgm:t>
    </dgm:pt>
    <dgm:pt modelId="{CE8D093C-66A5-4D28-B85A-B9E4D3A6587E}" type="parTrans" cxnId="{75BB61F6-B488-4218-88A6-931A88797BA0}">
      <dgm:prSet/>
      <dgm:spPr/>
      <dgm:t>
        <a:bodyPr/>
        <a:lstStyle/>
        <a:p>
          <a:endParaRPr lang="es-NI"/>
        </a:p>
      </dgm:t>
    </dgm:pt>
    <dgm:pt modelId="{5481D7AE-51F8-4D35-92FD-096E195FAA53}" type="sibTrans" cxnId="{75BB61F6-B488-4218-88A6-931A88797BA0}">
      <dgm:prSet/>
      <dgm:spPr/>
      <dgm:t>
        <a:bodyPr/>
        <a:lstStyle/>
        <a:p>
          <a:endParaRPr lang="es-NI"/>
        </a:p>
      </dgm:t>
    </dgm:pt>
    <dgm:pt modelId="{58703B8A-136D-42E9-B2A5-8485D9F81B41}" type="pres">
      <dgm:prSet presAssocID="{B0697951-09F6-4E7F-B23E-8749D5EF8A5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04F4A15-D450-4755-BFBD-206A72F80D4C}" type="pres">
      <dgm:prSet presAssocID="{EAA78034-1413-4C36-97FF-E100DB064472}" presName="parentLin" presStyleCnt="0"/>
      <dgm:spPr/>
    </dgm:pt>
    <dgm:pt modelId="{D10FDF4D-B113-4F29-9962-762C6A2DAF95}" type="pres">
      <dgm:prSet presAssocID="{EAA78034-1413-4C36-97FF-E100DB064472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FF3AB181-B098-498D-87B7-8F2A02DF8212}" type="pres">
      <dgm:prSet presAssocID="{EAA78034-1413-4C36-97FF-E100DB064472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500A885-1D40-442E-8BB5-30F591D0B532}" type="pres">
      <dgm:prSet presAssocID="{EAA78034-1413-4C36-97FF-E100DB064472}" presName="negativeSpace" presStyleCnt="0"/>
      <dgm:spPr/>
    </dgm:pt>
    <dgm:pt modelId="{A8B1B175-1AC4-4149-8C87-430ED4BEAB5E}" type="pres">
      <dgm:prSet presAssocID="{EAA78034-1413-4C36-97FF-E100DB064472}" presName="childText" presStyleLbl="conFgAcc1" presStyleIdx="0" presStyleCnt="4">
        <dgm:presLayoutVars>
          <dgm:bulletEnabled val="1"/>
        </dgm:presLayoutVars>
      </dgm:prSet>
      <dgm:spPr/>
    </dgm:pt>
    <dgm:pt modelId="{337C198B-BCAB-43EE-996D-E7D5CABF8F4E}" type="pres">
      <dgm:prSet presAssocID="{D608A53B-C589-447E-90BC-484A908568F5}" presName="spaceBetweenRectangles" presStyleCnt="0"/>
      <dgm:spPr/>
    </dgm:pt>
    <dgm:pt modelId="{B536A718-C0AD-4232-9B15-6186D6829044}" type="pres">
      <dgm:prSet presAssocID="{DFD9E387-1F02-4F2D-9403-248D0AD90126}" presName="parentLin" presStyleCnt="0"/>
      <dgm:spPr/>
    </dgm:pt>
    <dgm:pt modelId="{F245AD67-1059-4BFA-8068-9514989E046F}" type="pres">
      <dgm:prSet presAssocID="{DFD9E387-1F02-4F2D-9403-248D0AD90126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8EEEFF42-DA30-4AE7-9199-B5C3AFE37D65}" type="pres">
      <dgm:prSet presAssocID="{DFD9E387-1F02-4F2D-9403-248D0AD90126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EF26E6F-CF8F-4105-8411-DA27F9CBD1B6}" type="pres">
      <dgm:prSet presAssocID="{DFD9E387-1F02-4F2D-9403-248D0AD90126}" presName="negativeSpace" presStyleCnt="0"/>
      <dgm:spPr/>
    </dgm:pt>
    <dgm:pt modelId="{72CAE232-5D88-4F14-8C54-F7452ED479B5}" type="pres">
      <dgm:prSet presAssocID="{DFD9E387-1F02-4F2D-9403-248D0AD90126}" presName="childText" presStyleLbl="conFgAcc1" presStyleIdx="1" presStyleCnt="4">
        <dgm:presLayoutVars>
          <dgm:bulletEnabled val="1"/>
        </dgm:presLayoutVars>
      </dgm:prSet>
      <dgm:spPr/>
    </dgm:pt>
    <dgm:pt modelId="{FE91EFAE-C9CD-4F99-A594-3571A95B127A}" type="pres">
      <dgm:prSet presAssocID="{918016CD-5FF3-448C-BDB7-6A58C567D5F9}" presName="spaceBetweenRectangles" presStyleCnt="0"/>
      <dgm:spPr/>
    </dgm:pt>
    <dgm:pt modelId="{F90FA11A-D478-4EA8-BE77-38E0524163D0}" type="pres">
      <dgm:prSet presAssocID="{B42A6109-4B66-4B4F-A037-0F729B650343}" presName="parentLin" presStyleCnt="0"/>
      <dgm:spPr/>
    </dgm:pt>
    <dgm:pt modelId="{6F959803-7927-4E75-87FF-99C2455B06CF}" type="pres">
      <dgm:prSet presAssocID="{B42A6109-4B66-4B4F-A037-0F729B650343}" presName="parentLeftMargin" presStyleLbl="node1" presStyleIdx="1" presStyleCnt="4"/>
      <dgm:spPr/>
      <dgm:t>
        <a:bodyPr/>
        <a:lstStyle/>
        <a:p>
          <a:endParaRPr lang="es-ES"/>
        </a:p>
      </dgm:t>
    </dgm:pt>
    <dgm:pt modelId="{0E68ADDD-6C47-4350-822F-AB08123AEF93}" type="pres">
      <dgm:prSet presAssocID="{B42A6109-4B66-4B4F-A037-0F729B650343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91D24A4-A182-4FD5-8D2E-106ABE19FDBC}" type="pres">
      <dgm:prSet presAssocID="{B42A6109-4B66-4B4F-A037-0F729B650343}" presName="negativeSpace" presStyleCnt="0"/>
      <dgm:spPr/>
    </dgm:pt>
    <dgm:pt modelId="{3368E2DB-5461-4F0D-8546-5C6A8B407392}" type="pres">
      <dgm:prSet presAssocID="{B42A6109-4B66-4B4F-A037-0F729B650343}" presName="childText" presStyleLbl="conFgAcc1" presStyleIdx="2" presStyleCnt="4">
        <dgm:presLayoutVars>
          <dgm:bulletEnabled val="1"/>
        </dgm:presLayoutVars>
      </dgm:prSet>
      <dgm:spPr/>
    </dgm:pt>
    <dgm:pt modelId="{8ADEFF14-3B8F-44F8-B1F4-6B67FDB5ADDF}" type="pres">
      <dgm:prSet presAssocID="{0DDEC057-895F-493E-A23C-259FE0EC728C}" presName="spaceBetweenRectangles" presStyleCnt="0"/>
      <dgm:spPr/>
    </dgm:pt>
    <dgm:pt modelId="{3A99D143-1405-448A-8A48-6129E6350AAB}" type="pres">
      <dgm:prSet presAssocID="{ED7A9DC3-2FC2-42A0-8AFE-E2C6F7013657}" presName="parentLin" presStyleCnt="0"/>
      <dgm:spPr/>
    </dgm:pt>
    <dgm:pt modelId="{332A9118-3A9A-4B27-B522-A30900B30367}" type="pres">
      <dgm:prSet presAssocID="{ED7A9DC3-2FC2-42A0-8AFE-E2C6F7013657}" presName="parentLeftMargin" presStyleLbl="node1" presStyleIdx="2" presStyleCnt="4"/>
      <dgm:spPr/>
      <dgm:t>
        <a:bodyPr/>
        <a:lstStyle/>
        <a:p>
          <a:endParaRPr lang="es-ES"/>
        </a:p>
      </dgm:t>
    </dgm:pt>
    <dgm:pt modelId="{32234E87-D2D9-48DE-8220-174A72FE4019}" type="pres">
      <dgm:prSet presAssocID="{ED7A9DC3-2FC2-42A0-8AFE-E2C6F701365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762EE55-5B51-4172-BBA4-6B03DD3EF723}" type="pres">
      <dgm:prSet presAssocID="{ED7A9DC3-2FC2-42A0-8AFE-E2C6F7013657}" presName="negativeSpace" presStyleCnt="0"/>
      <dgm:spPr/>
    </dgm:pt>
    <dgm:pt modelId="{1B872217-FA55-429B-B208-D71355DCFEB7}" type="pres">
      <dgm:prSet presAssocID="{ED7A9DC3-2FC2-42A0-8AFE-E2C6F7013657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B89901DC-A377-43FD-9C2A-86B9DB8ADE03}" type="presOf" srcId="{EAA78034-1413-4C36-97FF-E100DB064472}" destId="{FF3AB181-B098-498D-87B7-8F2A02DF8212}" srcOrd="1" destOrd="0" presId="urn:microsoft.com/office/officeart/2005/8/layout/list1"/>
    <dgm:cxn modelId="{6D180510-BA8D-4481-99AD-22A318D29FF1}" srcId="{B0697951-09F6-4E7F-B23E-8749D5EF8A5D}" destId="{B42A6109-4B66-4B4F-A037-0F729B650343}" srcOrd="2" destOrd="0" parTransId="{E05EEAE1-74D7-4928-91B1-05CC3BE7394D}" sibTransId="{0DDEC057-895F-493E-A23C-259FE0EC728C}"/>
    <dgm:cxn modelId="{2729831C-FCDD-4ACF-A442-1ADEB5D055BF}" type="presOf" srcId="{B42A6109-4B66-4B4F-A037-0F729B650343}" destId="{0E68ADDD-6C47-4350-822F-AB08123AEF93}" srcOrd="1" destOrd="0" presId="urn:microsoft.com/office/officeart/2005/8/layout/list1"/>
    <dgm:cxn modelId="{DF788171-18D3-41A0-AE85-14D69211FD15}" srcId="{B0697951-09F6-4E7F-B23E-8749D5EF8A5D}" destId="{DFD9E387-1F02-4F2D-9403-248D0AD90126}" srcOrd="1" destOrd="0" parTransId="{6DF87540-A61D-405A-827D-77848E289C97}" sibTransId="{918016CD-5FF3-448C-BDB7-6A58C567D5F9}"/>
    <dgm:cxn modelId="{6F5FF416-8C9A-43B8-A2E5-7316C4EF6FAF}" srcId="{B0697951-09F6-4E7F-B23E-8749D5EF8A5D}" destId="{EAA78034-1413-4C36-97FF-E100DB064472}" srcOrd="0" destOrd="0" parTransId="{9A60B928-6564-4048-96DE-68BD261CDDDB}" sibTransId="{D608A53B-C589-447E-90BC-484A908568F5}"/>
    <dgm:cxn modelId="{F145679D-2531-4E5E-BE75-168B8437B285}" type="presOf" srcId="{B42A6109-4B66-4B4F-A037-0F729B650343}" destId="{6F959803-7927-4E75-87FF-99C2455B06CF}" srcOrd="0" destOrd="0" presId="urn:microsoft.com/office/officeart/2005/8/layout/list1"/>
    <dgm:cxn modelId="{85DFA404-6EFF-43A0-9897-A0A40260BDC3}" type="presOf" srcId="{ED7A9DC3-2FC2-42A0-8AFE-E2C6F7013657}" destId="{32234E87-D2D9-48DE-8220-174A72FE4019}" srcOrd="1" destOrd="0" presId="urn:microsoft.com/office/officeart/2005/8/layout/list1"/>
    <dgm:cxn modelId="{22E98133-55B9-430F-B07A-419766601C43}" type="presOf" srcId="{DFD9E387-1F02-4F2D-9403-248D0AD90126}" destId="{F245AD67-1059-4BFA-8068-9514989E046F}" srcOrd="0" destOrd="0" presId="urn:microsoft.com/office/officeart/2005/8/layout/list1"/>
    <dgm:cxn modelId="{1AF9BEAE-CBB0-484F-A5CD-DAC34131F6F7}" type="presOf" srcId="{EAA78034-1413-4C36-97FF-E100DB064472}" destId="{D10FDF4D-B113-4F29-9962-762C6A2DAF95}" srcOrd="0" destOrd="0" presId="urn:microsoft.com/office/officeart/2005/8/layout/list1"/>
    <dgm:cxn modelId="{4011E71F-770C-404A-8B35-6528A1D4511F}" type="presOf" srcId="{DFD9E387-1F02-4F2D-9403-248D0AD90126}" destId="{8EEEFF42-DA30-4AE7-9199-B5C3AFE37D65}" srcOrd="1" destOrd="0" presId="urn:microsoft.com/office/officeart/2005/8/layout/list1"/>
    <dgm:cxn modelId="{3A118DC5-0298-4E96-B4CD-FC97E1A96281}" type="presOf" srcId="{ED7A9DC3-2FC2-42A0-8AFE-E2C6F7013657}" destId="{332A9118-3A9A-4B27-B522-A30900B30367}" srcOrd="0" destOrd="0" presId="urn:microsoft.com/office/officeart/2005/8/layout/list1"/>
    <dgm:cxn modelId="{75BB61F6-B488-4218-88A6-931A88797BA0}" srcId="{B0697951-09F6-4E7F-B23E-8749D5EF8A5D}" destId="{ED7A9DC3-2FC2-42A0-8AFE-E2C6F7013657}" srcOrd="3" destOrd="0" parTransId="{CE8D093C-66A5-4D28-B85A-B9E4D3A6587E}" sibTransId="{5481D7AE-51F8-4D35-92FD-096E195FAA53}"/>
    <dgm:cxn modelId="{46CD4E96-0925-46A7-89E4-72AE0EBAFAAD}" type="presOf" srcId="{B0697951-09F6-4E7F-B23E-8749D5EF8A5D}" destId="{58703B8A-136D-42E9-B2A5-8485D9F81B41}" srcOrd="0" destOrd="0" presId="urn:microsoft.com/office/officeart/2005/8/layout/list1"/>
    <dgm:cxn modelId="{DB4022E7-9ABE-4C20-9734-BCC715C7EAC3}" type="presParOf" srcId="{58703B8A-136D-42E9-B2A5-8485D9F81B41}" destId="{904F4A15-D450-4755-BFBD-206A72F80D4C}" srcOrd="0" destOrd="0" presId="urn:microsoft.com/office/officeart/2005/8/layout/list1"/>
    <dgm:cxn modelId="{D547C7D0-B4F9-4C91-AF91-078EFB7638E0}" type="presParOf" srcId="{904F4A15-D450-4755-BFBD-206A72F80D4C}" destId="{D10FDF4D-B113-4F29-9962-762C6A2DAF95}" srcOrd="0" destOrd="0" presId="urn:microsoft.com/office/officeart/2005/8/layout/list1"/>
    <dgm:cxn modelId="{CCD2C0B9-8707-46DD-A318-1B99DEE9B20E}" type="presParOf" srcId="{904F4A15-D450-4755-BFBD-206A72F80D4C}" destId="{FF3AB181-B098-498D-87B7-8F2A02DF8212}" srcOrd="1" destOrd="0" presId="urn:microsoft.com/office/officeart/2005/8/layout/list1"/>
    <dgm:cxn modelId="{4D379DA3-1B3F-4AC0-9A17-EEBD4CFA056D}" type="presParOf" srcId="{58703B8A-136D-42E9-B2A5-8485D9F81B41}" destId="{7500A885-1D40-442E-8BB5-30F591D0B532}" srcOrd="1" destOrd="0" presId="urn:microsoft.com/office/officeart/2005/8/layout/list1"/>
    <dgm:cxn modelId="{0A34BE4D-B9B1-4709-AACA-5023504C1F83}" type="presParOf" srcId="{58703B8A-136D-42E9-B2A5-8485D9F81B41}" destId="{A8B1B175-1AC4-4149-8C87-430ED4BEAB5E}" srcOrd="2" destOrd="0" presId="urn:microsoft.com/office/officeart/2005/8/layout/list1"/>
    <dgm:cxn modelId="{9361F6C6-9EC7-456A-92CA-59E6656854CC}" type="presParOf" srcId="{58703B8A-136D-42E9-B2A5-8485D9F81B41}" destId="{337C198B-BCAB-43EE-996D-E7D5CABF8F4E}" srcOrd="3" destOrd="0" presId="urn:microsoft.com/office/officeart/2005/8/layout/list1"/>
    <dgm:cxn modelId="{8765BEBE-A7C0-4128-A124-DC078F9506E1}" type="presParOf" srcId="{58703B8A-136D-42E9-B2A5-8485D9F81B41}" destId="{B536A718-C0AD-4232-9B15-6186D6829044}" srcOrd="4" destOrd="0" presId="urn:microsoft.com/office/officeart/2005/8/layout/list1"/>
    <dgm:cxn modelId="{800F3F41-1818-42C1-9810-92874AAC68D0}" type="presParOf" srcId="{B536A718-C0AD-4232-9B15-6186D6829044}" destId="{F245AD67-1059-4BFA-8068-9514989E046F}" srcOrd="0" destOrd="0" presId="urn:microsoft.com/office/officeart/2005/8/layout/list1"/>
    <dgm:cxn modelId="{1F16D414-F5F0-49A5-9049-C19D5B479C6F}" type="presParOf" srcId="{B536A718-C0AD-4232-9B15-6186D6829044}" destId="{8EEEFF42-DA30-4AE7-9199-B5C3AFE37D65}" srcOrd="1" destOrd="0" presId="urn:microsoft.com/office/officeart/2005/8/layout/list1"/>
    <dgm:cxn modelId="{29000987-C6BE-49DD-8619-A99A887E1F71}" type="presParOf" srcId="{58703B8A-136D-42E9-B2A5-8485D9F81B41}" destId="{9EF26E6F-CF8F-4105-8411-DA27F9CBD1B6}" srcOrd="5" destOrd="0" presId="urn:microsoft.com/office/officeart/2005/8/layout/list1"/>
    <dgm:cxn modelId="{08D5B933-9147-4927-B188-8DE720107607}" type="presParOf" srcId="{58703B8A-136D-42E9-B2A5-8485D9F81B41}" destId="{72CAE232-5D88-4F14-8C54-F7452ED479B5}" srcOrd="6" destOrd="0" presId="urn:microsoft.com/office/officeart/2005/8/layout/list1"/>
    <dgm:cxn modelId="{44530CAE-ECD7-45DD-A881-18DC0A4920BF}" type="presParOf" srcId="{58703B8A-136D-42E9-B2A5-8485D9F81B41}" destId="{FE91EFAE-C9CD-4F99-A594-3571A95B127A}" srcOrd="7" destOrd="0" presId="urn:microsoft.com/office/officeart/2005/8/layout/list1"/>
    <dgm:cxn modelId="{80FE2D36-A898-48EB-BEAB-3226FA10D848}" type="presParOf" srcId="{58703B8A-136D-42E9-B2A5-8485D9F81B41}" destId="{F90FA11A-D478-4EA8-BE77-38E0524163D0}" srcOrd="8" destOrd="0" presId="urn:microsoft.com/office/officeart/2005/8/layout/list1"/>
    <dgm:cxn modelId="{AAC82E51-9048-4F2D-A164-8C6122420EF3}" type="presParOf" srcId="{F90FA11A-D478-4EA8-BE77-38E0524163D0}" destId="{6F959803-7927-4E75-87FF-99C2455B06CF}" srcOrd="0" destOrd="0" presId="urn:microsoft.com/office/officeart/2005/8/layout/list1"/>
    <dgm:cxn modelId="{641EB7C6-50FF-4956-B0D9-F173DE5D8098}" type="presParOf" srcId="{F90FA11A-D478-4EA8-BE77-38E0524163D0}" destId="{0E68ADDD-6C47-4350-822F-AB08123AEF93}" srcOrd="1" destOrd="0" presId="urn:microsoft.com/office/officeart/2005/8/layout/list1"/>
    <dgm:cxn modelId="{06DC6BC9-AC48-44C7-8199-81B7F5922099}" type="presParOf" srcId="{58703B8A-136D-42E9-B2A5-8485D9F81B41}" destId="{D91D24A4-A182-4FD5-8D2E-106ABE19FDBC}" srcOrd="9" destOrd="0" presId="urn:microsoft.com/office/officeart/2005/8/layout/list1"/>
    <dgm:cxn modelId="{39A78236-FE67-4683-BED9-FA25D98552DE}" type="presParOf" srcId="{58703B8A-136D-42E9-B2A5-8485D9F81B41}" destId="{3368E2DB-5461-4F0D-8546-5C6A8B407392}" srcOrd="10" destOrd="0" presId="urn:microsoft.com/office/officeart/2005/8/layout/list1"/>
    <dgm:cxn modelId="{BECCF64F-75D8-48C1-BA48-888726396911}" type="presParOf" srcId="{58703B8A-136D-42E9-B2A5-8485D9F81B41}" destId="{8ADEFF14-3B8F-44F8-B1F4-6B67FDB5ADDF}" srcOrd="11" destOrd="0" presId="urn:microsoft.com/office/officeart/2005/8/layout/list1"/>
    <dgm:cxn modelId="{4E3D160A-B29A-4503-A24E-574E072E6A92}" type="presParOf" srcId="{58703B8A-136D-42E9-B2A5-8485D9F81B41}" destId="{3A99D143-1405-448A-8A48-6129E6350AAB}" srcOrd="12" destOrd="0" presId="urn:microsoft.com/office/officeart/2005/8/layout/list1"/>
    <dgm:cxn modelId="{EBF93242-B022-4861-BB10-0108E1FACE94}" type="presParOf" srcId="{3A99D143-1405-448A-8A48-6129E6350AAB}" destId="{332A9118-3A9A-4B27-B522-A30900B30367}" srcOrd="0" destOrd="0" presId="urn:microsoft.com/office/officeart/2005/8/layout/list1"/>
    <dgm:cxn modelId="{B30C200A-AB96-4ADA-A4CD-361372F96920}" type="presParOf" srcId="{3A99D143-1405-448A-8A48-6129E6350AAB}" destId="{32234E87-D2D9-48DE-8220-174A72FE4019}" srcOrd="1" destOrd="0" presId="urn:microsoft.com/office/officeart/2005/8/layout/list1"/>
    <dgm:cxn modelId="{F0E461A1-809D-489F-8492-30617A4C07D6}" type="presParOf" srcId="{58703B8A-136D-42E9-B2A5-8485D9F81B41}" destId="{3762EE55-5B51-4172-BBA4-6B03DD3EF723}" srcOrd="13" destOrd="0" presId="urn:microsoft.com/office/officeart/2005/8/layout/list1"/>
    <dgm:cxn modelId="{8D4B03B3-CC12-49E2-AC57-51DEB337A91C}" type="presParOf" srcId="{58703B8A-136D-42E9-B2A5-8485D9F81B41}" destId="{1B872217-FA55-429B-B208-D71355DCFEB7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0697951-09F6-4E7F-B23E-8749D5EF8A5D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NI"/>
        </a:p>
      </dgm:t>
    </dgm:pt>
    <dgm:pt modelId="{9CF20F0B-BDD5-48C5-83FC-008656C07772}">
      <dgm:prSet custT="1"/>
      <dgm:spPr/>
      <dgm:t>
        <a:bodyPr/>
        <a:lstStyle/>
        <a:p>
          <a:r>
            <a:rPr lang="es-ES" sz="1800" dirty="0">
              <a:solidFill>
                <a:schemeClr val="tx1"/>
              </a:solidFill>
            </a:rPr>
            <a:t>Implementación de un programa piloto </a:t>
          </a:r>
          <a:endParaRPr lang="es-NI" sz="1800" dirty="0">
            <a:solidFill>
              <a:schemeClr val="tx1"/>
            </a:solidFill>
          </a:endParaRPr>
        </a:p>
      </dgm:t>
    </dgm:pt>
    <dgm:pt modelId="{549FBBB0-B494-4996-9DE4-D6FD2AFD64AB}" type="parTrans" cxnId="{B034087B-710F-4F6B-8059-9D444EC6B313}">
      <dgm:prSet/>
      <dgm:spPr/>
      <dgm:t>
        <a:bodyPr/>
        <a:lstStyle/>
        <a:p>
          <a:endParaRPr lang="es-NI"/>
        </a:p>
      </dgm:t>
    </dgm:pt>
    <dgm:pt modelId="{9C68EC77-1DCF-4C28-81F4-C0BFB8BF8FAE}" type="sibTrans" cxnId="{B034087B-710F-4F6B-8059-9D444EC6B313}">
      <dgm:prSet/>
      <dgm:spPr/>
      <dgm:t>
        <a:bodyPr/>
        <a:lstStyle/>
        <a:p>
          <a:endParaRPr lang="es-NI"/>
        </a:p>
      </dgm:t>
    </dgm:pt>
    <dgm:pt modelId="{F40C5FB8-B1D9-455C-8FD3-CA313413A7A0}">
      <dgm:prSet custT="1"/>
      <dgm:spPr/>
      <dgm:t>
        <a:bodyPr/>
        <a:lstStyle/>
        <a:p>
          <a:r>
            <a:rPr lang="es-ES" sz="1800" dirty="0">
              <a:solidFill>
                <a:schemeClr val="tx1"/>
              </a:solidFill>
            </a:rPr>
            <a:t>Procesos de transferencias de las experiencias </a:t>
          </a:r>
          <a:endParaRPr lang="es-NI" sz="1800" dirty="0">
            <a:solidFill>
              <a:schemeClr val="tx1"/>
            </a:solidFill>
          </a:endParaRPr>
        </a:p>
      </dgm:t>
    </dgm:pt>
    <dgm:pt modelId="{BE515D0D-E221-421A-B96F-C094D51F68BB}" type="parTrans" cxnId="{2AADFF25-A8B9-4A57-864C-042517B6B44C}">
      <dgm:prSet/>
      <dgm:spPr/>
      <dgm:t>
        <a:bodyPr/>
        <a:lstStyle/>
        <a:p>
          <a:endParaRPr lang="es-NI"/>
        </a:p>
      </dgm:t>
    </dgm:pt>
    <dgm:pt modelId="{B5069CF4-0B62-4F46-A3B4-6CFD91BF54D9}" type="sibTrans" cxnId="{2AADFF25-A8B9-4A57-864C-042517B6B44C}">
      <dgm:prSet/>
      <dgm:spPr/>
      <dgm:t>
        <a:bodyPr/>
        <a:lstStyle/>
        <a:p>
          <a:endParaRPr lang="es-NI"/>
        </a:p>
      </dgm:t>
    </dgm:pt>
    <dgm:pt modelId="{2D65BD4C-A190-4B35-B45E-C0524D402EA9}">
      <dgm:prSet custT="1"/>
      <dgm:spPr/>
      <dgm:t>
        <a:bodyPr/>
        <a:lstStyle/>
        <a:p>
          <a:r>
            <a:rPr lang="es-ES" sz="1800" dirty="0">
              <a:solidFill>
                <a:schemeClr val="tx1"/>
              </a:solidFill>
            </a:rPr>
            <a:t>Definición y aprobación de planes, políticas programas y proyectos  de incentivos </a:t>
          </a:r>
          <a:endParaRPr lang="es-NI" sz="1800" dirty="0">
            <a:solidFill>
              <a:schemeClr val="tx1"/>
            </a:solidFill>
          </a:endParaRPr>
        </a:p>
      </dgm:t>
    </dgm:pt>
    <dgm:pt modelId="{DDCD091F-58C7-45EB-9ED1-139D9E9B9EA7}" type="parTrans" cxnId="{C123FEC5-0C94-4B10-A171-53E23524E9BA}">
      <dgm:prSet/>
      <dgm:spPr/>
      <dgm:t>
        <a:bodyPr/>
        <a:lstStyle/>
        <a:p>
          <a:endParaRPr lang="es-NI"/>
        </a:p>
      </dgm:t>
    </dgm:pt>
    <dgm:pt modelId="{E0F92ACC-99F6-4FC1-B968-12089037F396}" type="sibTrans" cxnId="{C123FEC5-0C94-4B10-A171-53E23524E9BA}">
      <dgm:prSet/>
      <dgm:spPr/>
      <dgm:t>
        <a:bodyPr/>
        <a:lstStyle/>
        <a:p>
          <a:endParaRPr lang="es-NI"/>
        </a:p>
      </dgm:t>
    </dgm:pt>
    <dgm:pt modelId="{58703B8A-136D-42E9-B2A5-8485D9F81B41}" type="pres">
      <dgm:prSet presAssocID="{B0697951-09F6-4E7F-B23E-8749D5EF8A5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18C36EC-A808-4AC3-9929-71EE97E226C0}" type="pres">
      <dgm:prSet presAssocID="{9CF20F0B-BDD5-48C5-83FC-008656C07772}" presName="parentLin" presStyleCnt="0"/>
      <dgm:spPr/>
    </dgm:pt>
    <dgm:pt modelId="{76ED1F0E-47C7-4B0C-AF3C-DC83A62D2AE9}" type="pres">
      <dgm:prSet presAssocID="{9CF20F0B-BDD5-48C5-83FC-008656C07772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01CA0383-6261-4841-A8FC-4074CD09C027}" type="pres">
      <dgm:prSet presAssocID="{9CF20F0B-BDD5-48C5-83FC-008656C0777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8A8AF8E-204E-48A6-87C6-65E3B1636725}" type="pres">
      <dgm:prSet presAssocID="{9CF20F0B-BDD5-48C5-83FC-008656C07772}" presName="negativeSpace" presStyleCnt="0"/>
      <dgm:spPr/>
    </dgm:pt>
    <dgm:pt modelId="{EDA0B8D6-8E60-40F8-9E94-2578D3B21E98}" type="pres">
      <dgm:prSet presAssocID="{9CF20F0B-BDD5-48C5-83FC-008656C07772}" presName="childText" presStyleLbl="conFgAcc1" presStyleIdx="0" presStyleCnt="3">
        <dgm:presLayoutVars>
          <dgm:bulletEnabled val="1"/>
        </dgm:presLayoutVars>
      </dgm:prSet>
      <dgm:spPr/>
    </dgm:pt>
    <dgm:pt modelId="{422EDD63-5291-432B-B49B-70D696CA7EB5}" type="pres">
      <dgm:prSet presAssocID="{9C68EC77-1DCF-4C28-81F4-C0BFB8BF8FAE}" presName="spaceBetweenRectangles" presStyleCnt="0"/>
      <dgm:spPr/>
    </dgm:pt>
    <dgm:pt modelId="{9A448366-7057-4808-A781-98EC79BAED1A}" type="pres">
      <dgm:prSet presAssocID="{F40C5FB8-B1D9-455C-8FD3-CA313413A7A0}" presName="parentLin" presStyleCnt="0"/>
      <dgm:spPr/>
    </dgm:pt>
    <dgm:pt modelId="{8D2694A8-265C-4C34-9B83-6CFFFB66D94C}" type="pres">
      <dgm:prSet presAssocID="{F40C5FB8-B1D9-455C-8FD3-CA313413A7A0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83929842-1325-4BC4-92D3-CEA8D1B771FB}" type="pres">
      <dgm:prSet presAssocID="{F40C5FB8-B1D9-455C-8FD3-CA313413A7A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1150FDF-0423-409B-9EA5-2EF06D9C1EDB}" type="pres">
      <dgm:prSet presAssocID="{F40C5FB8-B1D9-455C-8FD3-CA313413A7A0}" presName="negativeSpace" presStyleCnt="0"/>
      <dgm:spPr/>
    </dgm:pt>
    <dgm:pt modelId="{CE16EDB2-A186-4237-B357-16565C1441B2}" type="pres">
      <dgm:prSet presAssocID="{F40C5FB8-B1D9-455C-8FD3-CA313413A7A0}" presName="childText" presStyleLbl="conFgAcc1" presStyleIdx="1" presStyleCnt="3">
        <dgm:presLayoutVars>
          <dgm:bulletEnabled val="1"/>
        </dgm:presLayoutVars>
      </dgm:prSet>
      <dgm:spPr/>
    </dgm:pt>
    <dgm:pt modelId="{739E3525-668D-48CD-A18A-095502B5191F}" type="pres">
      <dgm:prSet presAssocID="{B5069CF4-0B62-4F46-A3B4-6CFD91BF54D9}" presName="spaceBetweenRectangles" presStyleCnt="0"/>
      <dgm:spPr/>
    </dgm:pt>
    <dgm:pt modelId="{C661BC76-E178-47DB-9700-2BCAF47F5CE0}" type="pres">
      <dgm:prSet presAssocID="{2D65BD4C-A190-4B35-B45E-C0524D402EA9}" presName="parentLin" presStyleCnt="0"/>
      <dgm:spPr/>
    </dgm:pt>
    <dgm:pt modelId="{8A66FE89-B14F-42AB-8856-A5FA1D60B670}" type="pres">
      <dgm:prSet presAssocID="{2D65BD4C-A190-4B35-B45E-C0524D402EA9}" presName="parentLeftMargin" presStyleLbl="node1" presStyleIdx="1" presStyleCnt="3"/>
      <dgm:spPr/>
      <dgm:t>
        <a:bodyPr/>
        <a:lstStyle/>
        <a:p>
          <a:endParaRPr lang="es-ES"/>
        </a:p>
      </dgm:t>
    </dgm:pt>
    <dgm:pt modelId="{2E6384A7-AAD4-45AE-9E08-3D53BEE9F922}" type="pres">
      <dgm:prSet presAssocID="{2D65BD4C-A190-4B35-B45E-C0524D402EA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5DA1930-0753-42A7-BD11-A07B2A9B56D3}" type="pres">
      <dgm:prSet presAssocID="{2D65BD4C-A190-4B35-B45E-C0524D402EA9}" presName="negativeSpace" presStyleCnt="0"/>
      <dgm:spPr/>
    </dgm:pt>
    <dgm:pt modelId="{8F228165-33F3-4FDD-B6A3-557CBA056F53}" type="pres">
      <dgm:prSet presAssocID="{2D65BD4C-A190-4B35-B45E-C0524D402EA9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73BD363B-A4E7-4BFC-9387-B71C18E82A24}" type="presOf" srcId="{2D65BD4C-A190-4B35-B45E-C0524D402EA9}" destId="{2E6384A7-AAD4-45AE-9E08-3D53BEE9F922}" srcOrd="1" destOrd="0" presId="urn:microsoft.com/office/officeart/2005/8/layout/list1"/>
    <dgm:cxn modelId="{C123FEC5-0C94-4B10-A171-53E23524E9BA}" srcId="{B0697951-09F6-4E7F-B23E-8749D5EF8A5D}" destId="{2D65BD4C-A190-4B35-B45E-C0524D402EA9}" srcOrd="2" destOrd="0" parTransId="{DDCD091F-58C7-45EB-9ED1-139D9E9B9EA7}" sibTransId="{E0F92ACC-99F6-4FC1-B968-12089037F396}"/>
    <dgm:cxn modelId="{EE6A7FEC-9740-4943-8AA7-F8A3C6EC2CB3}" type="presOf" srcId="{9CF20F0B-BDD5-48C5-83FC-008656C07772}" destId="{01CA0383-6261-4841-A8FC-4074CD09C027}" srcOrd="1" destOrd="0" presId="urn:microsoft.com/office/officeart/2005/8/layout/list1"/>
    <dgm:cxn modelId="{445DE905-DB68-4B93-8E73-7C76F58426D3}" type="presOf" srcId="{F40C5FB8-B1D9-455C-8FD3-CA313413A7A0}" destId="{8D2694A8-265C-4C34-9B83-6CFFFB66D94C}" srcOrd="0" destOrd="0" presId="urn:microsoft.com/office/officeart/2005/8/layout/list1"/>
    <dgm:cxn modelId="{2AADFF25-A8B9-4A57-864C-042517B6B44C}" srcId="{B0697951-09F6-4E7F-B23E-8749D5EF8A5D}" destId="{F40C5FB8-B1D9-455C-8FD3-CA313413A7A0}" srcOrd="1" destOrd="0" parTransId="{BE515D0D-E221-421A-B96F-C094D51F68BB}" sibTransId="{B5069CF4-0B62-4F46-A3B4-6CFD91BF54D9}"/>
    <dgm:cxn modelId="{B034087B-710F-4F6B-8059-9D444EC6B313}" srcId="{B0697951-09F6-4E7F-B23E-8749D5EF8A5D}" destId="{9CF20F0B-BDD5-48C5-83FC-008656C07772}" srcOrd="0" destOrd="0" parTransId="{549FBBB0-B494-4996-9DE4-D6FD2AFD64AB}" sibTransId="{9C68EC77-1DCF-4C28-81F4-C0BFB8BF8FAE}"/>
    <dgm:cxn modelId="{8A5DC7D1-E5CE-44DF-BF4F-531FF4BCE523}" type="presOf" srcId="{F40C5FB8-B1D9-455C-8FD3-CA313413A7A0}" destId="{83929842-1325-4BC4-92D3-CEA8D1B771FB}" srcOrd="1" destOrd="0" presId="urn:microsoft.com/office/officeart/2005/8/layout/list1"/>
    <dgm:cxn modelId="{4B45E31F-7A4E-4F5A-8E8F-61414978D901}" type="presOf" srcId="{2D65BD4C-A190-4B35-B45E-C0524D402EA9}" destId="{8A66FE89-B14F-42AB-8856-A5FA1D60B670}" srcOrd="0" destOrd="0" presId="urn:microsoft.com/office/officeart/2005/8/layout/list1"/>
    <dgm:cxn modelId="{29B69EA2-FF45-4AF5-9336-1A8A5611EF82}" type="presOf" srcId="{9CF20F0B-BDD5-48C5-83FC-008656C07772}" destId="{76ED1F0E-47C7-4B0C-AF3C-DC83A62D2AE9}" srcOrd="0" destOrd="0" presId="urn:microsoft.com/office/officeart/2005/8/layout/list1"/>
    <dgm:cxn modelId="{46CD4E96-0925-46A7-89E4-72AE0EBAFAAD}" type="presOf" srcId="{B0697951-09F6-4E7F-B23E-8749D5EF8A5D}" destId="{58703B8A-136D-42E9-B2A5-8485D9F81B41}" srcOrd="0" destOrd="0" presId="urn:microsoft.com/office/officeart/2005/8/layout/list1"/>
    <dgm:cxn modelId="{BBB7E44F-5455-45C7-9318-69EEAE9DD49D}" type="presParOf" srcId="{58703B8A-136D-42E9-B2A5-8485D9F81B41}" destId="{618C36EC-A808-4AC3-9929-71EE97E226C0}" srcOrd="0" destOrd="0" presId="urn:microsoft.com/office/officeart/2005/8/layout/list1"/>
    <dgm:cxn modelId="{0480435B-DA0C-4958-9C85-CFD56425B935}" type="presParOf" srcId="{618C36EC-A808-4AC3-9929-71EE97E226C0}" destId="{76ED1F0E-47C7-4B0C-AF3C-DC83A62D2AE9}" srcOrd="0" destOrd="0" presId="urn:microsoft.com/office/officeart/2005/8/layout/list1"/>
    <dgm:cxn modelId="{D7BF22A1-38EF-481B-9686-5412BE4DD4FA}" type="presParOf" srcId="{618C36EC-A808-4AC3-9929-71EE97E226C0}" destId="{01CA0383-6261-4841-A8FC-4074CD09C027}" srcOrd="1" destOrd="0" presId="urn:microsoft.com/office/officeart/2005/8/layout/list1"/>
    <dgm:cxn modelId="{DDFC1259-94B6-4964-A5D5-D491C018C5F4}" type="presParOf" srcId="{58703B8A-136D-42E9-B2A5-8485D9F81B41}" destId="{58A8AF8E-204E-48A6-87C6-65E3B1636725}" srcOrd="1" destOrd="0" presId="urn:microsoft.com/office/officeart/2005/8/layout/list1"/>
    <dgm:cxn modelId="{002620C2-9B7E-4066-88C6-EC17D604A80E}" type="presParOf" srcId="{58703B8A-136D-42E9-B2A5-8485D9F81B41}" destId="{EDA0B8D6-8E60-40F8-9E94-2578D3B21E98}" srcOrd="2" destOrd="0" presId="urn:microsoft.com/office/officeart/2005/8/layout/list1"/>
    <dgm:cxn modelId="{A01601F8-A0DA-4540-BE41-25FA92C178F3}" type="presParOf" srcId="{58703B8A-136D-42E9-B2A5-8485D9F81B41}" destId="{422EDD63-5291-432B-B49B-70D696CA7EB5}" srcOrd="3" destOrd="0" presId="urn:microsoft.com/office/officeart/2005/8/layout/list1"/>
    <dgm:cxn modelId="{939A067B-29FF-4123-BE8F-7CDD9AADECC5}" type="presParOf" srcId="{58703B8A-136D-42E9-B2A5-8485D9F81B41}" destId="{9A448366-7057-4808-A781-98EC79BAED1A}" srcOrd="4" destOrd="0" presId="urn:microsoft.com/office/officeart/2005/8/layout/list1"/>
    <dgm:cxn modelId="{CA208BDE-3848-4F13-8BF0-683E2D30E6B5}" type="presParOf" srcId="{9A448366-7057-4808-A781-98EC79BAED1A}" destId="{8D2694A8-265C-4C34-9B83-6CFFFB66D94C}" srcOrd="0" destOrd="0" presId="urn:microsoft.com/office/officeart/2005/8/layout/list1"/>
    <dgm:cxn modelId="{D7491FA7-0AD0-48F7-A84F-097E3BD97BBB}" type="presParOf" srcId="{9A448366-7057-4808-A781-98EC79BAED1A}" destId="{83929842-1325-4BC4-92D3-CEA8D1B771FB}" srcOrd="1" destOrd="0" presId="urn:microsoft.com/office/officeart/2005/8/layout/list1"/>
    <dgm:cxn modelId="{06A2AEB9-5DC2-49B0-8196-E8204E034747}" type="presParOf" srcId="{58703B8A-136D-42E9-B2A5-8485D9F81B41}" destId="{71150FDF-0423-409B-9EA5-2EF06D9C1EDB}" srcOrd="5" destOrd="0" presId="urn:microsoft.com/office/officeart/2005/8/layout/list1"/>
    <dgm:cxn modelId="{8E402DAC-80B7-49DC-969A-85B2A840DAF3}" type="presParOf" srcId="{58703B8A-136D-42E9-B2A5-8485D9F81B41}" destId="{CE16EDB2-A186-4237-B357-16565C1441B2}" srcOrd="6" destOrd="0" presId="urn:microsoft.com/office/officeart/2005/8/layout/list1"/>
    <dgm:cxn modelId="{95AD46D8-B6FA-476D-9EE5-D474F84B5463}" type="presParOf" srcId="{58703B8A-136D-42E9-B2A5-8485D9F81B41}" destId="{739E3525-668D-48CD-A18A-095502B5191F}" srcOrd="7" destOrd="0" presId="urn:microsoft.com/office/officeart/2005/8/layout/list1"/>
    <dgm:cxn modelId="{9E0A12CA-7459-4DD3-8A37-BF9C6DCC2FD6}" type="presParOf" srcId="{58703B8A-136D-42E9-B2A5-8485D9F81B41}" destId="{C661BC76-E178-47DB-9700-2BCAF47F5CE0}" srcOrd="8" destOrd="0" presId="urn:microsoft.com/office/officeart/2005/8/layout/list1"/>
    <dgm:cxn modelId="{447DF395-77D7-41B9-97EA-674696DEB686}" type="presParOf" srcId="{C661BC76-E178-47DB-9700-2BCAF47F5CE0}" destId="{8A66FE89-B14F-42AB-8856-A5FA1D60B670}" srcOrd="0" destOrd="0" presId="urn:microsoft.com/office/officeart/2005/8/layout/list1"/>
    <dgm:cxn modelId="{5DE06219-4751-4A0F-8FE6-0FF64928714D}" type="presParOf" srcId="{C661BC76-E178-47DB-9700-2BCAF47F5CE0}" destId="{2E6384A7-AAD4-45AE-9E08-3D53BEE9F922}" srcOrd="1" destOrd="0" presId="urn:microsoft.com/office/officeart/2005/8/layout/list1"/>
    <dgm:cxn modelId="{EA79EDB7-872F-4F84-90FE-2C4E675E337D}" type="presParOf" srcId="{58703B8A-136D-42E9-B2A5-8485D9F81B41}" destId="{55DA1930-0753-42A7-BD11-A07B2A9B56D3}" srcOrd="9" destOrd="0" presId="urn:microsoft.com/office/officeart/2005/8/layout/list1"/>
    <dgm:cxn modelId="{D9F055D5-6A83-4F14-A6CD-82BB79513F79}" type="presParOf" srcId="{58703B8A-136D-42E9-B2A5-8485D9F81B41}" destId="{8F228165-33F3-4FDD-B6A3-557CBA056F5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E7E02FB-0751-4456-833A-6E26E9FFE415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NI"/>
        </a:p>
      </dgm:t>
    </dgm:pt>
    <dgm:pt modelId="{47645576-D213-4006-9482-297F666F554D}">
      <dgm:prSet phldrT="[Texto]" custT="1"/>
      <dgm:spPr/>
      <dgm:t>
        <a:bodyPr/>
        <a:lstStyle/>
        <a:p>
          <a:r>
            <a:rPr lang="es-NI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1. Concienciación y motivación </a:t>
          </a:r>
        </a:p>
      </dgm:t>
    </dgm:pt>
    <dgm:pt modelId="{E0B03FA2-1DF3-4206-A4BB-06073FBDB16C}" type="parTrans" cxnId="{FD181A3A-C5B9-4BCB-8D65-E71F8D33CBFF}">
      <dgm:prSet/>
      <dgm:spPr/>
      <dgm:t>
        <a:bodyPr/>
        <a:lstStyle/>
        <a:p>
          <a:endParaRPr lang="es-NI"/>
        </a:p>
      </dgm:t>
    </dgm:pt>
    <dgm:pt modelId="{AAEA5817-86FC-4BE7-BABA-D1B220180301}" type="sibTrans" cxnId="{FD181A3A-C5B9-4BCB-8D65-E71F8D33CBFF}">
      <dgm:prSet/>
      <dgm:spPr/>
      <dgm:t>
        <a:bodyPr/>
        <a:lstStyle/>
        <a:p>
          <a:endParaRPr lang="es-NI"/>
        </a:p>
      </dgm:t>
    </dgm:pt>
    <dgm:pt modelId="{39730EB2-C95B-491C-997B-1F5CF989FDC6}">
      <dgm:prSet phldrT="[Texto]" custT="1"/>
      <dgm:spPr/>
      <dgm:t>
        <a:bodyPr/>
        <a:lstStyle/>
        <a:p>
          <a:r>
            <a:rPr lang="es-NI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2. Implementación </a:t>
          </a:r>
        </a:p>
      </dgm:t>
    </dgm:pt>
    <dgm:pt modelId="{D5A98FC5-227F-48D6-8D25-4DD984C1A5FC}" type="parTrans" cxnId="{7883C9E9-E3D0-4A92-9231-3D5362D9547D}">
      <dgm:prSet/>
      <dgm:spPr/>
      <dgm:t>
        <a:bodyPr/>
        <a:lstStyle/>
        <a:p>
          <a:endParaRPr lang="es-NI"/>
        </a:p>
      </dgm:t>
    </dgm:pt>
    <dgm:pt modelId="{AEAA3AD2-9489-42CD-B81B-9E07D32F337D}" type="sibTrans" cxnId="{7883C9E9-E3D0-4A92-9231-3D5362D9547D}">
      <dgm:prSet/>
      <dgm:spPr/>
      <dgm:t>
        <a:bodyPr/>
        <a:lstStyle/>
        <a:p>
          <a:endParaRPr lang="es-NI"/>
        </a:p>
      </dgm:t>
    </dgm:pt>
    <dgm:pt modelId="{4EFBCF6C-6FDD-4E9D-8CB6-A7E646EFBC07}">
      <dgm:prSet phldrT="[Texto]" custT="1"/>
      <dgm:spPr/>
      <dgm:t>
        <a:bodyPr/>
        <a:lstStyle/>
        <a:p>
          <a:r>
            <a:rPr lang="es-NI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4. Divulgación y proyección social </a:t>
          </a:r>
        </a:p>
      </dgm:t>
    </dgm:pt>
    <dgm:pt modelId="{4527FF22-2250-465F-B76B-5CCDD52BD640}" type="parTrans" cxnId="{ABB82DD2-FF33-4009-B6FD-12B90722AF2A}">
      <dgm:prSet/>
      <dgm:spPr/>
      <dgm:t>
        <a:bodyPr/>
        <a:lstStyle/>
        <a:p>
          <a:endParaRPr lang="es-NI"/>
        </a:p>
      </dgm:t>
    </dgm:pt>
    <dgm:pt modelId="{402F86DC-1C03-49E1-9D14-3E160E24D361}" type="sibTrans" cxnId="{ABB82DD2-FF33-4009-B6FD-12B90722AF2A}">
      <dgm:prSet/>
      <dgm:spPr/>
      <dgm:t>
        <a:bodyPr/>
        <a:lstStyle/>
        <a:p>
          <a:endParaRPr lang="es-NI"/>
        </a:p>
      </dgm:t>
    </dgm:pt>
    <dgm:pt modelId="{75D75DF9-2A85-4BD6-AC43-0A1A6B1C3745}">
      <dgm:prSet phldrT="[Texto]" custT="1"/>
      <dgm:spPr/>
      <dgm:t>
        <a:bodyPr/>
        <a:lstStyle/>
        <a:p>
          <a:r>
            <a:rPr lang="es-NI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3. Evaluación e impacto </a:t>
          </a:r>
        </a:p>
      </dgm:t>
    </dgm:pt>
    <dgm:pt modelId="{361C5ED7-C14D-472B-8C80-9C69CE6CCA19}" type="parTrans" cxnId="{353A9DCC-3245-4F25-BADB-05C85C32432F}">
      <dgm:prSet/>
      <dgm:spPr/>
      <dgm:t>
        <a:bodyPr/>
        <a:lstStyle/>
        <a:p>
          <a:endParaRPr lang="es-NI"/>
        </a:p>
      </dgm:t>
    </dgm:pt>
    <dgm:pt modelId="{ECD2E16C-0FDB-4E2B-B6A4-E80295884BEE}" type="sibTrans" cxnId="{353A9DCC-3245-4F25-BADB-05C85C32432F}">
      <dgm:prSet/>
      <dgm:spPr/>
      <dgm:t>
        <a:bodyPr/>
        <a:lstStyle/>
        <a:p>
          <a:endParaRPr lang="es-NI"/>
        </a:p>
      </dgm:t>
    </dgm:pt>
    <dgm:pt modelId="{A21E567E-A070-40FB-96C5-473DC08577B6}" type="pres">
      <dgm:prSet presAssocID="{FE7E02FB-0751-4456-833A-6E26E9FFE41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D058D198-391A-493F-9AA2-03E813B5D199}" type="pres">
      <dgm:prSet presAssocID="{47645576-D213-4006-9482-297F666F554D}" presName="composite" presStyleCnt="0"/>
      <dgm:spPr/>
    </dgm:pt>
    <dgm:pt modelId="{BE130CD9-C3E7-4398-B2FC-FF8B148BCE51}" type="pres">
      <dgm:prSet presAssocID="{47645576-D213-4006-9482-297F666F554D}" presName="bentUpArrow1" presStyleLbl="alignImgPlace1" presStyleIdx="0" presStyleCnt="3"/>
      <dgm:spPr/>
    </dgm:pt>
    <dgm:pt modelId="{2950A2F8-B04E-42A0-970C-590D4BDCF008}" type="pres">
      <dgm:prSet presAssocID="{47645576-D213-4006-9482-297F666F554D}" presName="ParentText" presStyleLbl="node1" presStyleIdx="0" presStyleCnt="4" custScaleX="12498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5775CAF-DCA9-43CE-973E-478CD895C143}" type="pres">
      <dgm:prSet presAssocID="{47645576-D213-4006-9482-297F666F554D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8253EF80-2A11-431D-BC76-973E1F7C5E22}" type="pres">
      <dgm:prSet presAssocID="{AAEA5817-86FC-4BE7-BABA-D1B220180301}" presName="sibTrans" presStyleCnt="0"/>
      <dgm:spPr/>
    </dgm:pt>
    <dgm:pt modelId="{A23646DB-3253-4D1E-A047-A754D5706F1B}" type="pres">
      <dgm:prSet presAssocID="{39730EB2-C95B-491C-997B-1F5CF989FDC6}" presName="composite" presStyleCnt="0"/>
      <dgm:spPr/>
    </dgm:pt>
    <dgm:pt modelId="{443F116A-BB42-424B-969A-D7BC7AF6EDCF}" type="pres">
      <dgm:prSet presAssocID="{39730EB2-C95B-491C-997B-1F5CF989FDC6}" presName="bentUpArrow1" presStyleLbl="alignImgPlace1" presStyleIdx="1" presStyleCnt="3"/>
      <dgm:spPr/>
    </dgm:pt>
    <dgm:pt modelId="{210DB3DB-E197-4926-A372-74AA171C0C14}" type="pres">
      <dgm:prSet presAssocID="{39730EB2-C95B-491C-997B-1F5CF989FDC6}" presName="ParentText" presStyleLbl="node1" presStyleIdx="1" presStyleCnt="4" custScaleX="16828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5530786-918F-491A-BD79-353AB3748D85}" type="pres">
      <dgm:prSet presAssocID="{39730EB2-C95B-491C-997B-1F5CF989FDC6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1A1CFB30-C0F9-4FD9-BB35-45F816FCAE4C}" type="pres">
      <dgm:prSet presAssocID="{AEAA3AD2-9489-42CD-B81B-9E07D32F337D}" presName="sibTrans" presStyleCnt="0"/>
      <dgm:spPr/>
    </dgm:pt>
    <dgm:pt modelId="{3B026216-D698-406B-990A-F9AF83E68DF3}" type="pres">
      <dgm:prSet presAssocID="{75D75DF9-2A85-4BD6-AC43-0A1A6B1C3745}" presName="composite" presStyleCnt="0"/>
      <dgm:spPr/>
    </dgm:pt>
    <dgm:pt modelId="{18460029-D754-41D6-91E6-D17464240D42}" type="pres">
      <dgm:prSet presAssocID="{75D75DF9-2A85-4BD6-AC43-0A1A6B1C3745}" presName="bentUpArrow1" presStyleLbl="alignImgPlace1" presStyleIdx="2" presStyleCnt="3"/>
      <dgm:spPr/>
    </dgm:pt>
    <dgm:pt modelId="{8C1145EB-2267-4D1D-B6CE-83A7102B668F}" type="pres">
      <dgm:prSet presAssocID="{75D75DF9-2A85-4BD6-AC43-0A1A6B1C3745}" presName="ParentText" presStyleLbl="node1" presStyleIdx="2" presStyleCnt="4" custScaleX="14311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BD008A1-4C8F-448B-B2DF-F6F0B32DDD27}" type="pres">
      <dgm:prSet presAssocID="{75D75DF9-2A85-4BD6-AC43-0A1A6B1C3745}" presName="ChildText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DF13B19D-0177-4ED7-B795-5C66D3968652}" type="pres">
      <dgm:prSet presAssocID="{ECD2E16C-0FDB-4E2B-B6A4-E80295884BEE}" presName="sibTrans" presStyleCnt="0"/>
      <dgm:spPr/>
    </dgm:pt>
    <dgm:pt modelId="{5E650FCD-B70A-476F-9D15-504EE8E520EF}" type="pres">
      <dgm:prSet presAssocID="{4EFBCF6C-6FDD-4E9D-8CB6-A7E646EFBC07}" presName="composite" presStyleCnt="0"/>
      <dgm:spPr/>
    </dgm:pt>
    <dgm:pt modelId="{A734E07B-2466-4B04-9F5E-0B6FF99BF432}" type="pres">
      <dgm:prSet presAssocID="{4EFBCF6C-6FDD-4E9D-8CB6-A7E646EFBC07}" presName="ParentText" presStyleLbl="node1" presStyleIdx="3" presStyleCnt="4" custScaleX="134776" custScaleY="8288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BB82DD2-FF33-4009-B6FD-12B90722AF2A}" srcId="{FE7E02FB-0751-4456-833A-6E26E9FFE415}" destId="{4EFBCF6C-6FDD-4E9D-8CB6-A7E646EFBC07}" srcOrd="3" destOrd="0" parTransId="{4527FF22-2250-465F-B76B-5CCDD52BD640}" sibTransId="{402F86DC-1C03-49E1-9D14-3E160E24D361}"/>
    <dgm:cxn modelId="{6E1D7D48-547C-4F6F-8D18-A9B4C2C47297}" type="presOf" srcId="{4EFBCF6C-6FDD-4E9D-8CB6-A7E646EFBC07}" destId="{A734E07B-2466-4B04-9F5E-0B6FF99BF432}" srcOrd="0" destOrd="0" presId="urn:microsoft.com/office/officeart/2005/8/layout/StepDownProcess"/>
    <dgm:cxn modelId="{7521E314-2ED0-4CF7-A1FD-0F529F7CBE44}" type="presOf" srcId="{47645576-D213-4006-9482-297F666F554D}" destId="{2950A2F8-B04E-42A0-970C-590D4BDCF008}" srcOrd="0" destOrd="0" presId="urn:microsoft.com/office/officeart/2005/8/layout/StepDownProcess"/>
    <dgm:cxn modelId="{553520F1-4BA9-4EB0-884B-470E5CD3B737}" type="presOf" srcId="{75D75DF9-2A85-4BD6-AC43-0A1A6B1C3745}" destId="{8C1145EB-2267-4D1D-B6CE-83A7102B668F}" srcOrd="0" destOrd="0" presId="urn:microsoft.com/office/officeart/2005/8/layout/StepDownProcess"/>
    <dgm:cxn modelId="{FD181A3A-C5B9-4BCB-8D65-E71F8D33CBFF}" srcId="{FE7E02FB-0751-4456-833A-6E26E9FFE415}" destId="{47645576-D213-4006-9482-297F666F554D}" srcOrd="0" destOrd="0" parTransId="{E0B03FA2-1DF3-4206-A4BB-06073FBDB16C}" sibTransId="{AAEA5817-86FC-4BE7-BABA-D1B220180301}"/>
    <dgm:cxn modelId="{03CFD77E-252A-4C5B-B763-0D18A9CAD002}" type="presOf" srcId="{39730EB2-C95B-491C-997B-1F5CF989FDC6}" destId="{210DB3DB-E197-4926-A372-74AA171C0C14}" srcOrd="0" destOrd="0" presId="urn:microsoft.com/office/officeart/2005/8/layout/StepDownProcess"/>
    <dgm:cxn modelId="{AC7469AA-88AB-4CC7-A08F-0AE9DD9A2DF6}" type="presOf" srcId="{FE7E02FB-0751-4456-833A-6E26E9FFE415}" destId="{A21E567E-A070-40FB-96C5-473DC08577B6}" srcOrd="0" destOrd="0" presId="urn:microsoft.com/office/officeart/2005/8/layout/StepDownProcess"/>
    <dgm:cxn modelId="{7883C9E9-E3D0-4A92-9231-3D5362D9547D}" srcId="{FE7E02FB-0751-4456-833A-6E26E9FFE415}" destId="{39730EB2-C95B-491C-997B-1F5CF989FDC6}" srcOrd="1" destOrd="0" parTransId="{D5A98FC5-227F-48D6-8D25-4DD984C1A5FC}" sibTransId="{AEAA3AD2-9489-42CD-B81B-9E07D32F337D}"/>
    <dgm:cxn modelId="{353A9DCC-3245-4F25-BADB-05C85C32432F}" srcId="{FE7E02FB-0751-4456-833A-6E26E9FFE415}" destId="{75D75DF9-2A85-4BD6-AC43-0A1A6B1C3745}" srcOrd="2" destOrd="0" parTransId="{361C5ED7-C14D-472B-8C80-9C69CE6CCA19}" sibTransId="{ECD2E16C-0FDB-4E2B-B6A4-E80295884BEE}"/>
    <dgm:cxn modelId="{D4A8F67D-9282-44F0-9DE0-8D66775ADC6B}" type="presParOf" srcId="{A21E567E-A070-40FB-96C5-473DC08577B6}" destId="{D058D198-391A-493F-9AA2-03E813B5D199}" srcOrd="0" destOrd="0" presId="urn:microsoft.com/office/officeart/2005/8/layout/StepDownProcess"/>
    <dgm:cxn modelId="{5387DE47-E04B-4534-AC7D-7157C4A18E7D}" type="presParOf" srcId="{D058D198-391A-493F-9AA2-03E813B5D199}" destId="{BE130CD9-C3E7-4398-B2FC-FF8B148BCE51}" srcOrd="0" destOrd="0" presId="urn:microsoft.com/office/officeart/2005/8/layout/StepDownProcess"/>
    <dgm:cxn modelId="{6C81DCB8-9011-4BCC-87DE-E9F9651D9466}" type="presParOf" srcId="{D058D198-391A-493F-9AA2-03E813B5D199}" destId="{2950A2F8-B04E-42A0-970C-590D4BDCF008}" srcOrd="1" destOrd="0" presId="urn:microsoft.com/office/officeart/2005/8/layout/StepDownProcess"/>
    <dgm:cxn modelId="{177FD7FB-9A7E-4FF2-8100-07FB23E4836A}" type="presParOf" srcId="{D058D198-391A-493F-9AA2-03E813B5D199}" destId="{15775CAF-DCA9-43CE-973E-478CD895C143}" srcOrd="2" destOrd="0" presId="urn:microsoft.com/office/officeart/2005/8/layout/StepDownProcess"/>
    <dgm:cxn modelId="{3E86F9F4-CA3D-462D-BA55-01989C0BBDC6}" type="presParOf" srcId="{A21E567E-A070-40FB-96C5-473DC08577B6}" destId="{8253EF80-2A11-431D-BC76-973E1F7C5E22}" srcOrd="1" destOrd="0" presId="urn:microsoft.com/office/officeart/2005/8/layout/StepDownProcess"/>
    <dgm:cxn modelId="{5AD68133-23A9-4D03-A6B1-58A01E04FDD0}" type="presParOf" srcId="{A21E567E-A070-40FB-96C5-473DC08577B6}" destId="{A23646DB-3253-4D1E-A047-A754D5706F1B}" srcOrd="2" destOrd="0" presId="urn:microsoft.com/office/officeart/2005/8/layout/StepDownProcess"/>
    <dgm:cxn modelId="{AA1A9285-B05E-4C5A-BD8D-C2C14BCDB90F}" type="presParOf" srcId="{A23646DB-3253-4D1E-A047-A754D5706F1B}" destId="{443F116A-BB42-424B-969A-D7BC7AF6EDCF}" srcOrd="0" destOrd="0" presId="urn:microsoft.com/office/officeart/2005/8/layout/StepDownProcess"/>
    <dgm:cxn modelId="{7A981B30-FCCB-44D2-9FCC-7E94C7AA0DAB}" type="presParOf" srcId="{A23646DB-3253-4D1E-A047-A754D5706F1B}" destId="{210DB3DB-E197-4926-A372-74AA171C0C14}" srcOrd="1" destOrd="0" presId="urn:microsoft.com/office/officeart/2005/8/layout/StepDownProcess"/>
    <dgm:cxn modelId="{69E65061-C89A-4E0B-B665-A53647218B9A}" type="presParOf" srcId="{A23646DB-3253-4D1E-A047-A754D5706F1B}" destId="{05530786-918F-491A-BD79-353AB3748D85}" srcOrd="2" destOrd="0" presId="urn:microsoft.com/office/officeart/2005/8/layout/StepDownProcess"/>
    <dgm:cxn modelId="{D91F9C88-4491-4244-88E2-480028241ED3}" type="presParOf" srcId="{A21E567E-A070-40FB-96C5-473DC08577B6}" destId="{1A1CFB30-C0F9-4FD9-BB35-45F816FCAE4C}" srcOrd="3" destOrd="0" presId="urn:microsoft.com/office/officeart/2005/8/layout/StepDownProcess"/>
    <dgm:cxn modelId="{B749B912-2D3B-4169-8FAB-0E5E1A29F234}" type="presParOf" srcId="{A21E567E-A070-40FB-96C5-473DC08577B6}" destId="{3B026216-D698-406B-990A-F9AF83E68DF3}" srcOrd="4" destOrd="0" presId="urn:microsoft.com/office/officeart/2005/8/layout/StepDownProcess"/>
    <dgm:cxn modelId="{114783EC-49ED-4555-80D9-A31C41CD962C}" type="presParOf" srcId="{3B026216-D698-406B-990A-F9AF83E68DF3}" destId="{18460029-D754-41D6-91E6-D17464240D42}" srcOrd="0" destOrd="0" presId="urn:microsoft.com/office/officeart/2005/8/layout/StepDownProcess"/>
    <dgm:cxn modelId="{314FC0F5-B288-49D6-A778-6D09B37F2EEB}" type="presParOf" srcId="{3B026216-D698-406B-990A-F9AF83E68DF3}" destId="{8C1145EB-2267-4D1D-B6CE-83A7102B668F}" srcOrd="1" destOrd="0" presId="urn:microsoft.com/office/officeart/2005/8/layout/StepDownProcess"/>
    <dgm:cxn modelId="{CD781237-D412-4F70-A570-FAF33D88410D}" type="presParOf" srcId="{3B026216-D698-406B-990A-F9AF83E68DF3}" destId="{2BD008A1-4C8F-448B-B2DF-F6F0B32DDD27}" srcOrd="2" destOrd="0" presId="urn:microsoft.com/office/officeart/2005/8/layout/StepDownProcess"/>
    <dgm:cxn modelId="{B4B01189-076B-4275-A832-C83D74CDC980}" type="presParOf" srcId="{A21E567E-A070-40FB-96C5-473DC08577B6}" destId="{DF13B19D-0177-4ED7-B795-5C66D3968652}" srcOrd="5" destOrd="0" presId="urn:microsoft.com/office/officeart/2005/8/layout/StepDownProcess"/>
    <dgm:cxn modelId="{700A6B90-D173-4A44-ACCD-280A5F3F6025}" type="presParOf" srcId="{A21E567E-A070-40FB-96C5-473DC08577B6}" destId="{5E650FCD-B70A-476F-9D15-504EE8E520EF}" srcOrd="6" destOrd="0" presId="urn:microsoft.com/office/officeart/2005/8/layout/StepDownProcess"/>
    <dgm:cxn modelId="{58245505-109D-4522-8A85-58D046A333EB}" type="presParOf" srcId="{5E650FCD-B70A-476F-9D15-504EE8E520EF}" destId="{A734E07B-2466-4B04-9F5E-0B6FF99BF432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18658E-AC4C-41A7-872F-5FD130D11508}">
      <dsp:nvSpPr>
        <dsp:cNvPr id="0" name=""/>
        <dsp:cNvSpPr/>
      </dsp:nvSpPr>
      <dsp:spPr>
        <a:xfrm>
          <a:off x="0" y="337591"/>
          <a:ext cx="5616971" cy="5544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0669A2-3088-4195-9588-434D8E4E84D1}">
      <dsp:nvSpPr>
        <dsp:cNvPr id="0" name=""/>
        <dsp:cNvSpPr/>
      </dsp:nvSpPr>
      <dsp:spPr>
        <a:xfrm>
          <a:off x="280848" y="12871"/>
          <a:ext cx="3931879" cy="6494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8616" tIns="0" rIns="14861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/>
            <a:t>Definición de emprendimiento</a:t>
          </a:r>
          <a:endParaRPr lang="es-ES" sz="2400" b="1" kern="1200" dirty="0"/>
        </a:p>
      </dsp:txBody>
      <dsp:txXfrm>
        <a:off x="312551" y="44574"/>
        <a:ext cx="3868473" cy="586034"/>
      </dsp:txXfrm>
    </dsp:sp>
    <dsp:sp modelId="{7D5CB69E-1416-496D-A32B-66FBD7C66B22}">
      <dsp:nvSpPr>
        <dsp:cNvPr id="0" name=""/>
        <dsp:cNvSpPr/>
      </dsp:nvSpPr>
      <dsp:spPr>
        <a:xfrm>
          <a:off x="0" y="1335511"/>
          <a:ext cx="5616971" cy="5544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6D7079-59F1-4DD0-BAC8-255BAC63F4EA}">
      <dsp:nvSpPr>
        <dsp:cNvPr id="0" name=""/>
        <dsp:cNvSpPr/>
      </dsp:nvSpPr>
      <dsp:spPr>
        <a:xfrm>
          <a:off x="280848" y="1010792"/>
          <a:ext cx="3931879" cy="6494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8616" tIns="0" rIns="14861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/>
            <a:t>Cultura universitaria</a:t>
          </a:r>
          <a:endParaRPr lang="es-ES" sz="2400" b="1" kern="1200" dirty="0"/>
        </a:p>
      </dsp:txBody>
      <dsp:txXfrm>
        <a:off x="312551" y="1042495"/>
        <a:ext cx="3868473" cy="586034"/>
      </dsp:txXfrm>
    </dsp:sp>
    <dsp:sp modelId="{67F7C2F0-D124-40E4-8444-1CA6802DC6E8}">
      <dsp:nvSpPr>
        <dsp:cNvPr id="0" name=""/>
        <dsp:cNvSpPr/>
      </dsp:nvSpPr>
      <dsp:spPr>
        <a:xfrm>
          <a:off x="0" y="2333432"/>
          <a:ext cx="5616971" cy="5544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F4C306-192A-4698-9A5F-CE44C3DE701A}">
      <dsp:nvSpPr>
        <dsp:cNvPr id="0" name=""/>
        <dsp:cNvSpPr/>
      </dsp:nvSpPr>
      <dsp:spPr>
        <a:xfrm>
          <a:off x="280848" y="2008711"/>
          <a:ext cx="3931879" cy="6494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8616" tIns="0" rIns="14861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/>
            <a:t>Limitaciones </a:t>
          </a:r>
          <a:endParaRPr lang="es-ES" sz="2400" b="1" kern="1200" dirty="0"/>
        </a:p>
      </dsp:txBody>
      <dsp:txXfrm>
        <a:off x="312551" y="2040414"/>
        <a:ext cx="3868473" cy="586034"/>
      </dsp:txXfrm>
    </dsp:sp>
    <dsp:sp modelId="{2D57B38E-598F-41A9-9600-3D90E212B9F0}">
      <dsp:nvSpPr>
        <dsp:cNvPr id="0" name=""/>
        <dsp:cNvSpPr/>
      </dsp:nvSpPr>
      <dsp:spPr>
        <a:xfrm>
          <a:off x="0" y="3331352"/>
          <a:ext cx="5616971" cy="5544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AE43F6-C1EB-43B7-B643-35D310486B6A}">
      <dsp:nvSpPr>
        <dsp:cNvPr id="0" name=""/>
        <dsp:cNvSpPr/>
      </dsp:nvSpPr>
      <dsp:spPr>
        <a:xfrm>
          <a:off x="258122" y="2968769"/>
          <a:ext cx="3931879" cy="6494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8616" tIns="0" rIns="14861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/>
            <a:t>Elementos motivacionales</a:t>
          </a:r>
          <a:endParaRPr lang="es-ES" sz="2400" b="1" kern="1200" dirty="0"/>
        </a:p>
      </dsp:txBody>
      <dsp:txXfrm>
        <a:off x="289825" y="3000472"/>
        <a:ext cx="3868473" cy="586034"/>
      </dsp:txXfrm>
    </dsp:sp>
    <dsp:sp modelId="{4EE5987D-062F-4D3B-A101-34CB16913C57}">
      <dsp:nvSpPr>
        <dsp:cNvPr id="0" name=""/>
        <dsp:cNvSpPr/>
      </dsp:nvSpPr>
      <dsp:spPr>
        <a:xfrm>
          <a:off x="0" y="4329272"/>
          <a:ext cx="5616971" cy="5544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7D123B-F5B5-4EE5-8143-94C59A747476}">
      <dsp:nvSpPr>
        <dsp:cNvPr id="0" name=""/>
        <dsp:cNvSpPr/>
      </dsp:nvSpPr>
      <dsp:spPr>
        <a:xfrm>
          <a:off x="280848" y="4004552"/>
          <a:ext cx="3931879" cy="6494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8616" tIns="0" rIns="14861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Estrategias para la promoción de la cultura de emprendimiento</a:t>
          </a:r>
          <a:endParaRPr lang="es-ES" sz="2000" b="1" kern="1200" dirty="0"/>
        </a:p>
      </dsp:txBody>
      <dsp:txXfrm>
        <a:off x="312551" y="4036255"/>
        <a:ext cx="3868473" cy="58603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4B7946-A617-5243-B050-A9825CB2763E}">
      <dsp:nvSpPr>
        <dsp:cNvPr id="0" name=""/>
        <dsp:cNvSpPr/>
      </dsp:nvSpPr>
      <dsp:spPr>
        <a:xfrm>
          <a:off x="594121" y="0"/>
          <a:ext cx="6733381" cy="4340225"/>
        </a:xfrm>
        <a:prstGeom prst="rightArrow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0AA60204-1EC6-4044-AA3F-B0B28282EF3F}">
      <dsp:nvSpPr>
        <dsp:cNvPr id="0" name=""/>
        <dsp:cNvSpPr/>
      </dsp:nvSpPr>
      <dsp:spPr>
        <a:xfrm>
          <a:off x="3867" y="1302067"/>
          <a:ext cx="2552867" cy="173609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2400" b="1" kern="1200" dirty="0"/>
            <a:t>Emprendimiento como un constructo cultural en la Universidad</a:t>
          </a:r>
          <a:endParaRPr lang="es-NI" sz="2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8616" y="1386816"/>
        <a:ext cx="2383369" cy="1566592"/>
      </dsp:txXfrm>
    </dsp:sp>
    <dsp:sp modelId="{5773AE50-8369-2344-A439-BCCA29B64A15}">
      <dsp:nvSpPr>
        <dsp:cNvPr id="0" name=""/>
        <dsp:cNvSpPr/>
      </dsp:nvSpPr>
      <dsp:spPr>
        <a:xfrm>
          <a:off x="2684378" y="1302067"/>
          <a:ext cx="2552867" cy="173609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1500" b="1" kern="1200" dirty="0"/>
            <a:t>Innovación pedagógica, que promueva la innovación como expresión educativa, colaborativa de la creatividad en el aula de clase. </a:t>
          </a:r>
          <a:endParaRPr lang="es-NI" sz="15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69127" y="1386816"/>
        <a:ext cx="2383369" cy="1566592"/>
      </dsp:txXfrm>
    </dsp:sp>
    <dsp:sp modelId="{E24C626D-5E61-E24D-B6E2-8111B02A1589}">
      <dsp:nvSpPr>
        <dsp:cNvPr id="0" name=""/>
        <dsp:cNvSpPr/>
      </dsp:nvSpPr>
      <dsp:spPr>
        <a:xfrm>
          <a:off x="5364889" y="1302067"/>
          <a:ext cx="2552867" cy="173609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dirty="0">
              <a:latin typeface="Arial" panose="020B0604020202020204" pitchFamily="34" charset="0"/>
              <a:cs typeface="Arial" panose="020B0604020202020204" pitchFamily="34" charset="0"/>
            </a:rPr>
            <a:t>Sistematización y evaluación de los procesos de emprendimiento que se han desarrollado</a:t>
          </a:r>
        </a:p>
      </dsp:txBody>
      <dsp:txXfrm>
        <a:off x="5449638" y="1386816"/>
        <a:ext cx="2383369" cy="156659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4B7946-A617-5243-B050-A9825CB2763E}">
      <dsp:nvSpPr>
        <dsp:cNvPr id="0" name=""/>
        <dsp:cNvSpPr/>
      </dsp:nvSpPr>
      <dsp:spPr>
        <a:xfrm>
          <a:off x="649921" y="0"/>
          <a:ext cx="7365780" cy="3637379"/>
        </a:xfrm>
        <a:prstGeom prst="rightArrow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D989FF58-C394-8041-B6E1-8B9D3A0346AD}">
      <dsp:nvSpPr>
        <dsp:cNvPr id="0" name=""/>
        <dsp:cNvSpPr/>
      </dsp:nvSpPr>
      <dsp:spPr>
        <a:xfrm>
          <a:off x="105" y="1091213"/>
          <a:ext cx="4227030" cy="1454951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>
              <a:latin typeface="Arial" panose="020B0604020202020204" pitchFamily="34" charset="0"/>
              <a:cs typeface="Arial" panose="020B0604020202020204" pitchFamily="34" charset="0"/>
            </a:rPr>
            <a:t>Estudios sobre la cultura a nivel de cada Facultad para la construcción o fortalecimiento de la identidad institucional </a:t>
          </a:r>
          <a:endParaRPr lang="es-NI" sz="19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1130" y="1162238"/>
        <a:ext cx="4084980" cy="1312901"/>
      </dsp:txXfrm>
    </dsp:sp>
    <dsp:sp modelId="{F6AD19CC-36AC-F744-8CEC-0776A3396153}">
      <dsp:nvSpPr>
        <dsp:cNvPr id="0" name=""/>
        <dsp:cNvSpPr/>
      </dsp:nvSpPr>
      <dsp:spPr>
        <a:xfrm>
          <a:off x="4438487" y="1091213"/>
          <a:ext cx="4227030" cy="1454951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>
              <a:latin typeface="Arial" panose="020B0604020202020204" pitchFamily="34" charset="0"/>
              <a:cs typeface="Arial" panose="020B0604020202020204" pitchFamily="34" charset="0"/>
            </a:rPr>
            <a:t>Estudios</a:t>
          </a:r>
          <a:r>
            <a:rPr lang="es-ES" sz="1900" kern="1200" baseline="0" dirty="0">
              <a:latin typeface="Arial" panose="020B0604020202020204" pitchFamily="34" charset="0"/>
              <a:cs typeface="Arial" panose="020B0604020202020204" pitchFamily="34" charset="0"/>
            </a:rPr>
            <a:t> sobre las perspectivas presentes y futuras de internacionalización de la Universidad en el marco de los ODS </a:t>
          </a:r>
          <a:endParaRPr lang="es-NI" sz="19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509512" y="1162238"/>
        <a:ext cx="4084980" cy="13129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A6A2C0-BE73-4E1B-93C8-6193A61DE46B}">
      <dsp:nvSpPr>
        <dsp:cNvPr id="0" name=""/>
        <dsp:cNvSpPr/>
      </dsp:nvSpPr>
      <dsp:spPr>
        <a:xfrm>
          <a:off x="0" y="180924"/>
          <a:ext cx="8280920" cy="1490565"/>
        </a:xfrm>
        <a:prstGeom prst="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2400" b="1" i="0" u="none" kern="1200" dirty="0" smtClean="0">
              <a:solidFill>
                <a:schemeClr val="tx1"/>
              </a:solidFill>
            </a:rPr>
            <a:t>O.G: Elaborar y validar una propuesta de cambio cultural para la promoción del emprendimiento en la universidad </a:t>
          </a:r>
          <a:r>
            <a:rPr lang="es-NI" sz="2400" b="1" i="0" u="none" kern="1200" dirty="0" smtClean="0">
              <a:solidFill>
                <a:schemeClr val="tx1"/>
              </a:solidFill>
            </a:rPr>
            <a:t>nicaragüense </a:t>
          </a:r>
          <a:endParaRPr lang="en-US" sz="2400" b="1" i="0" u="none" kern="1200" dirty="0" smtClean="0">
            <a:solidFill>
              <a:schemeClr val="tx1"/>
            </a:solidFill>
          </a:endParaRPr>
        </a:p>
      </dsp:txBody>
      <dsp:txXfrm>
        <a:off x="0" y="180924"/>
        <a:ext cx="8280920" cy="1490565"/>
      </dsp:txXfrm>
    </dsp:sp>
    <dsp:sp modelId="{241EAA36-6D27-42CD-A82E-94F1BA439878}">
      <dsp:nvSpPr>
        <dsp:cNvPr id="0" name=""/>
        <dsp:cNvSpPr/>
      </dsp:nvSpPr>
      <dsp:spPr>
        <a:xfrm>
          <a:off x="1010" y="1490565"/>
          <a:ext cx="1655779" cy="313018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1800" b="1" i="0" u="none" kern="1200" dirty="0" smtClean="0"/>
            <a:t>Inferir el concepto de </a:t>
          </a:r>
          <a:r>
            <a:rPr lang="es-NI" sz="1800" b="1" i="0" u="none" kern="1200" dirty="0" err="1" smtClean="0"/>
            <a:t>emprendi</a:t>
          </a:r>
          <a:r>
            <a:rPr lang="es-NI" sz="1800" b="1" i="0" u="none" kern="1200" dirty="0" smtClean="0"/>
            <a:t>-miento en la universidad</a:t>
          </a:r>
          <a:endParaRPr lang="es-ES" sz="1800" kern="1200" dirty="0"/>
        </a:p>
      </dsp:txBody>
      <dsp:txXfrm>
        <a:off x="1010" y="1490565"/>
        <a:ext cx="1655779" cy="3130187"/>
      </dsp:txXfrm>
    </dsp:sp>
    <dsp:sp modelId="{18170783-C3F4-4FD1-A058-05F1FFED41D8}">
      <dsp:nvSpPr>
        <dsp:cNvPr id="0" name=""/>
        <dsp:cNvSpPr/>
      </dsp:nvSpPr>
      <dsp:spPr>
        <a:xfrm>
          <a:off x="1656790" y="1490565"/>
          <a:ext cx="1655779" cy="313018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1800" b="1" i="0" u="none" kern="1200" dirty="0" smtClean="0"/>
            <a:t>Analizar la realidad de la cultura </a:t>
          </a:r>
          <a:r>
            <a:rPr lang="es-NI" sz="1800" b="1" i="0" u="none" kern="1200" dirty="0" err="1" smtClean="0"/>
            <a:t>emprendedo-ra</a:t>
          </a:r>
          <a:r>
            <a:rPr lang="es-NI" sz="1800" b="1" i="0" u="none" kern="1200" dirty="0" smtClean="0"/>
            <a:t> en la universidad nicaragüense</a:t>
          </a:r>
          <a:endParaRPr lang="en-US" sz="1800" b="0" i="0" u="none" kern="1200" dirty="0" smtClean="0"/>
        </a:p>
      </dsp:txBody>
      <dsp:txXfrm>
        <a:off x="1656790" y="1490565"/>
        <a:ext cx="1655779" cy="3130187"/>
      </dsp:txXfrm>
    </dsp:sp>
    <dsp:sp modelId="{22067835-DE55-49FA-BB50-34CC41768DCD}">
      <dsp:nvSpPr>
        <dsp:cNvPr id="0" name=""/>
        <dsp:cNvSpPr/>
      </dsp:nvSpPr>
      <dsp:spPr>
        <a:xfrm>
          <a:off x="3312570" y="1490565"/>
          <a:ext cx="1655779" cy="313018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/>
            <a:t>Determinar los factores que contribuyen para el fortalecimiento de la universidad</a:t>
          </a:r>
          <a:endParaRPr lang="es-ES" sz="1800" b="1" kern="1200" dirty="0"/>
        </a:p>
      </dsp:txBody>
      <dsp:txXfrm>
        <a:off x="3312570" y="1490565"/>
        <a:ext cx="1655779" cy="3130187"/>
      </dsp:txXfrm>
    </dsp:sp>
    <dsp:sp modelId="{E31E83A8-D602-41E2-ACDD-5E0243119C5B}">
      <dsp:nvSpPr>
        <dsp:cNvPr id="0" name=""/>
        <dsp:cNvSpPr/>
      </dsp:nvSpPr>
      <dsp:spPr>
        <a:xfrm>
          <a:off x="4968349" y="1490565"/>
          <a:ext cx="1655779" cy="313018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/>
            <a:t>Identificar los elementos que cambiarían para fortalecer la cultura emprendedora en la universidad </a:t>
          </a:r>
          <a:endParaRPr lang="es-ES" sz="1800" b="1" kern="1200" dirty="0"/>
        </a:p>
      </dsp:txBody>
      <dsp:txXfrm>
        <a:off x="4968349" y="1490565"/>
        <a:ext cx="1655779" cy="3130187"/>
      </dsp:txXfrm>
    </dsp:sp>
    <dsp:sp modelId="{98C2EBD9-3B9C-4457-8DD7-3B255DCC0639}">
      <dsp:nvSpPr>
        <dsp:cNvPr id="0" name=""/>
        <dsp:cNvSpPr/>
      </dsp:nvSpPr>
      <dsp:spPr>
        <a:xfrm>
          <a:off x="6624129" y="1490565"/>
          <a:ext cx="1655779" cy="313018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Diseñar estrategias que contribuyan al fomento y desarrollo de la cultura emprendedora en la universidad nicaragüense</a:t>
          </a:r>
          <a:r>
            <a:rPr lang="es-ES" sz="1800" kern="1200" dirty="0" smtClean="0"/>
            <a:t>. </a:t>
          </a:r>
          <a:endParaRPr lang="es-ES" sz="1800" kern="1200" dirty="0"/>
        </a:p>
      </dsp:txBody>
      <dsp:txXfrm>
        <a:off x="6624129" y="1490565"/>
        <a:ext cx="1655779" cy="3130187"/>
      </dsp:txXfrm>
    </dsp:sp>
    <dsp:sp modelId="{0A1EE7C7-22A1-49F8-A28E-630EEA28AD76}">
      <dsp:nvSpPr>
        <dsp:cNvPr id="0" name=""/>
        <dsp:cNvSpPr/>
      </dsp:nvSpPr>
      <dsp:spPr>
        <a:xfrm>
          <a:off x="0" y="4620753"/>
          <a:ext cx="8280920" cy="347798"/>
        </a:xfrm>
        <a:prstGeom prst="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9070F7-17DD-FE4C-AD36-AA45CF30CABC}">
      <dsp:nvSpPr>
        <dsp:cNvPr id="0" name=""/>
        <dsp:cNvSpPr/>
      </dsp:nvSpPr>
      <dsp:spPr>
        <a:xfrm>
          <a:off x="7426069" y="3707219"/>
          <a:ext cx="644752" cy="34011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01159"/>
              </a:lnTo>
              <a:lnTo>
                <a:pt x="644752" y="340115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4A3410-82B1-4145-A734-D74E3D2A66FD}">
      <dsp:nvSpPr>
        <dsp:cNvPr id="0" name=""/>
        <dsp:cNvSpPr/>
      </dsp:nvSpPr>
      <dsp:spPr>
        <a:xfrm>
          <a:off x="7426069" y="3707219"/>
          <a:ext cx="646854" cy="23463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46307"/>
              </a:lnTo>
              <a:lnTo>
                <a:pt x="646854" y="23463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D21437-36C2-904B-9749-369FB44A485F}">
      <dsp:nvSpPr>
        <dsp:cNvPr id="0" name=""/>
        <dsp:cNvSpPr/>
      </dsp:nvSpPr>
      <dsp:spPr>
        <a:xfrm>
          <a:off x="7426069" y="3707219"/>
          <a:ext cx="518025" cy="13325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32521"/>
              </a:lnTo>
              <a:lnTo>
                <a:pt x="518025" y="133252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B32C4B-CD4C-C14A-A185-DB9475FAF837}">
      <dsp:nvSpPr>
        <dsp:cNvPr id="0" name=""/>
        <dsp:cNvSpPr/>
      </dsp:nvSpPr>
      <dsp:spPr>
        <a:xfrm>
          <a:off x="7426069" y="3707219"/>
          <a:ext cx="345821" cy="334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4204"/>
              </a:lnTo>
              <a:lnTo>
                <a:pt x="345821" y="33420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D81D0F-DEDC-1D46-B35F-E38893EAD5D2}">
      <dsp:nvSpPr>
        <dsp:cNvPr id="0" name=""/>
        <dsp:cNvSpPr/>
      </dsp:nvSpPr>
      <dsp:spPr>
        <a:xfrm>
          <a:off x="4116373" y="2051122"/>
          <a:ext cx="3309696" cy="7580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4095"/>
              </a:lnTo>
              <a:lnTo>
                <a:pt x="3309696" y="684095"/>
              </a:lnTo>
              <a:lnTo>
                <a:pt x="3309696" y="75803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642C7B-5512-C447-9975-A52525131A80}">
      <dsp:nvSpPr>
        <dsp:cNvPr id="0" name=""/>
        <dsp:cNvSpPr/>
      </dsp:nvSpPr>
      <dsp:spPr>
        <a:xfrm>
          <a:off x="5404347" y="3974655"/>
          <a:ext cx="698771" cy="28020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02070"/>
              </a:lnTo>
              <a:lnTo>
                <a:pt x="698771" y="280207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13588C-4CBB-5E44-B2BB-A05B79615A5E}">
      <dsp:nvSpPr>
        <dsp:cNvPr id="0" name=""/>
        <dsp:cNvSpPr/>
      </dsp:nvSpPr>
      <dsp:spPr>
        <a:xfrm>
          <a:off x="5404347" y="3974655"/>
          <a:ext cx="698771" cy="18553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5317"/>
              </a:lnTo>
              <a:lnTo>
                <a:pt x="698771" y="185531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233E7E-8F1D-6141-86E2-457629A1770B}">
      <dsp:nvSpPr>
        <dsp:cNvPr id="0" name=""/>
        <dsp:cNvSpPr/>
      </dsp:nvSpPr>
      <dsp:spPr>
        <a:xfrm>
          <a:off x="5404347" y="3974655"/>
          <a:ext cx="844403" cy="7275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7514"/>
              </a:lnTo>
              <a:lnTo>
                <a:pt x="844403" y="72751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E706CD-6784-834F-B112-71C5BB2119FA}">
      <dsp:nvSpPr>
        <dsp:cNvPr id="0" name=""/>
        <dsp:cNvSpPr/>
      </dsp:nvSpPr>
      <dsp:spPr>
        <a:xfrm>
          <a:off x="4116373" y="2051122"/>
          <a:ext cx="1287974" cy="7580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4095"/>
              </a:lnTo>
              <a:lnTo>
                <a:pt x="1287974" y="684095"/>
              </a:lnTo>
              <a:lnTo>
                <a:pt x="1287974" y="75803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6AE1F3-B7CC-CF4D-B9A7-2D885B84B47F}">
      <dsp:nvSpPr>
        <dsp:cNvPr id="0" name=""/>
        <dsp:cNvSpPr/>
      </dsp:nvSpPr>
      <dsp:spPr>
        <a:xfrm>
          <a:off x="2753134" y="3474671"/>
          <a:ext cx="898622" cy="26247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24711"/>
              </a:lnTo>
              <a:lnTo>
                <a:pt x="898622" y="262471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3D121D-CD26-F64E-9D5C-09EB78B6BAFE}">
      <dsp:nvSpPr>
        <dsp:cNvPr id="0" name=""/>
        <dsp:cNvSpPr/>
      </dsp:nvSpPr>
      <dsp:spPr>
        <a:xfrm>
          <a:off x="2753134" y="3474671"/>
          <a:ext cx="888066" cy="15052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5273"/>
              </a:lnTo>
              <a:lnTo>
                <a:pt x="888066" y="150527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9E64DC-E999-5746-8CF9-243BD98BE2D8}">
      <dsp:nvSpPr>
        <dsp:cNvPr id="0" name=""/>
        <dsp:cNvSpPr/>
      </dsp:nvSpPr>
      <dsp:spPr>
        <a:xfrm>
          <a:off x="2753134" y="3474671"/>
          <a:ext cx="794443" cy="4757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5755"/>
              </a:lnTo>
              <a:lnTo>
                <a:pt x="794443" y="47575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E8B49E-2BAB-C240-B661-489619ABF140}">
      <dsp:nvSpPr>
        <dsp:cNvPr id="0" name=""/>
        <dsp:cNvSpPr/>
      </dsp:nvSpPr>
      <dsp:spPr>
        <a:xfrm>
          <a:off x="2753134" y="2051122"/>
          <a:ext cx="1363238" cy="758030"/>
        </a:xfrm>
        <a:custGeom>
          <a:avLst/>
          <a:gdLst/>
          <a:ahLst/>
          <a:cxnLst/>
          <a:rect l="0" t="0" r="0" b="0"/>
          <a:pathLst>
            <a:path>
              <a:moveTo>
                <a:pt x="1363238" y="0"/>
              </a:moveTo>
              <a:lnTo>
                <a:pt x="1363238" y="684095"/>
              </a:lnTo>
              <a:lnTo>
                <a:pt x="0" y="684095"/>
              </a:lnTo>
              <a:lnTo>
                <a:pt x="0" y="75803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349006-A9FB-C046-B2FE-EB0BB03540EF}">
      <dsp:nvSpPr>
        <dsp:cNvPr id="0" name=""/>
        <dsp:cNvSpPr/>
      </dsp:nvSpPr>
      <dsp:spPr>
        <a:xfrm>
          <a:off x="1014707" y="3416294"/>
          <a:ext cx="542405" cy="18060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6076"/>
              </a:lnTo>
              <a:lnTo>
                <a:pt x="542405" y="18060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0761FD-E9A7-FA40-A636-BAF1FD8A2C93}">
      <dsp:nvSpPr>
        <dsp:cNvPr id="0" name=""/>
        <dsp:cNvSpPr/>
      </dsp:nvSpPr>
      <dsp:spPr>
        <a:xfrm>
          <a:off x="1014707" y="3416294"/>
          <a:ext cx="413610" cy="4853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5353"/>
              </a:lnTo>
              <a:lnTo>
                <a:pt x="413610" y="48535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302BCE-3C5C-6244-B06F-5E95020DFA4E}">
      <dsp:nvSpPr>
        <dsp:cNvPr id="0" name=""/>
        <dsp:cNvSpPr/>
      </dsp:nvSpPr>
      <dsp:spPr>
        <a:xfrm>
          <a:off x="1014707" y="2051122"/>
          <a:ext cx="3101666" cy="767881"/>
        </a:xfrm>
        <a:custGeom>
          <a:avLst/>
          <a:gdLst/>
          <a:ahLst/>
          <a:cxnLst/>
          <a:rect l="0" t="0" r="0" b="0"/>
          <a:pathLst>
            <a:path>
              <a:moveTo>
                <a:pt x="3101666" y="0"/>
              </a:moveTo>
              <a:lnTo>
                <a:pt x="3101666" y="693946"/>
              </a:lnTo>
              <a:lnTo>
                <a:pt x="0" y="693946"/>
              </a:lnTo>
              <a:lnTo>
                <a:pt x="0" y="7678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4F2E8A-5DDE-724D-9078-03C862701EA4}">
      <dsp:nvSpPr>
        <dsp:cNvPr id="0" name=""/>
        <dsp:cNvSpPr/>
      </dsp:nvSpPr>
      <dsp:spPr>
        <a:xfrm>
          <a:off x="3479679" y="1055333"/>
          <a:ext cx="1273388" cy="995788"/>
        </a:xfrm>
        <a:prstGeom prst="arc">
          <a:avLst>
            <a:gd name="adj1" fmla="val 13200000"/>
            <a:gd name="adj2" fmla="val 19200000"/>
          </a:avLst>
        </a:prstGeom>
        <a:solidFill>
          <a:schemeClr val="bg1"/>
        </a:solidFill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4D1E43-0C3D-5E4A-94C3-12E50744472B}">
      <dsp:nvSpPr>
        <dsp:cNvPr id="0" name=""/>
        <dsp:cNvSpPr/>
      </dsp:nvSpPr>
      <dsp:spPr>
        <a:xfrm>
          <a:off x="3479679" y="1055333"/>
          <a:ext cx="1273388" cy="995788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316A55-9CFE-5C47-A5DD-96522284AD3C}">
      <dsp:nvSpPr>
        <dsp:cNvPr id="0" name=""/>
        <dsp:cNvSpPr/>
      </dsp:nvSpPr>
      <dsp:spPr>
        <a:xfrm>
          <a:off x="2842985" y="1234575"/>
          <a:ext cx="2546776" cy="63730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latin typeface="Arial" panose="020B0604020202020204" pitchFamily="34" charset="0"/>
              <a:cs typeface="Arial" panose="020B0604020202020204" pitchFamily="34" charset="0"/>
            </a:rPr>
            <a:t>Marco </a:t>
          </a:r>
          <a:r>
            <a:rPr lang="en-US" sz="2000" b="1" kern="1200" dirty="0" err="1">
              <a:latin typeface="Arial" panose="020B0604020202020204" pitchFamily="34" charset="0"/>
              <a:cs typeface="Arial" panose="020B0604020202020204" pitchFamily="34" charset="0"/>
            </a:rPr>
            <a:t>teórico</a:t>
          </a:r>
          <a:endParaRPr lang="en-US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842985" y="1234575"/>
        <a:ext cx="2546776" cy="637304"/>
      </dsp:txXfrm>
    </dsp:sp>
    <dsp:sp modelId="{33ABC8C6-A197-2147-823E-08DC6FA57EEF}">
      <dsp:nvSpPr>
        <dsp:cNvPr id="0" name=""/>
        <dsp:cNvSpPr/>
      </dsp:nvSpPr>
      <dsp:spPr>
        <a:xfrm>
          <a:off x="651509" y="2819004"/>
          <a:ext cx="726395" cy="59729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313977-0F8F-2445-8E9E-010282FBAE27}">
      <dsp:nvSpPr>
        <dsp:cNvPr id="0" name=""/>
        <dsp:cNvSpPr/>
      </dsp:nvSpPr>
      <dsp:spPr>
        <a:xfrm>
          <a:off x="651509" y="2819004"/>
          <a:ext cx="726395" cy="59729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53A77B-E8CA-504B-B602-20D9275F052C}">
      <dsp:nvSpPr>
        <dsp:cNvPr id="0" name=""/>
        <dsp:cNvSpPr/>
      </dsp:nvSpPr>
      <dsp:spPr>
        <a:xfrm>
          <a:off x="288311" y="2926516"/>
          <a:ext cx="1452791" cy="38226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>
              <a:latin typeface="Arial" panose="020B0604020202020204" pitchFamily="34" charset="0"/>
              <a:cs typeface="Arial" panose="020B0604020202020204" pitchFamily="34" charset="0"/>
            </a:rPr>
            <a:t>La</a:t>
          </a:r>
          <a:r>
            <a:rPr lang="en-US" sz="1400" b="1" kern="1200" baseline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baseline="0" dirty="0">
              <a:latin typeface="Arial" panose="020B0604020202020204" pitchFamily="34" charset="0"/>
              <a:cs typeface="Arial" panose="020B0604020202020204" pitchFamily="34" charset="0"/>
            </a:rPr>
            <a:t>Universidad </a:t>
          </a:r>
          <a:endParaRPr lang="en-US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88311" y="2926516"/>
        <a:ext cx="1452791" cy="382265"/>
      </dsp:txXfrm>
    </dsp:sp>
    <dsp:sp modelId="{59889488-ABB7-4348-A6C4-472E6B8DDE9D}">
      <dsp:nvSpPr>
        <dsp:cNvPr id="0" name=""/>
        <dsp:cNvSpPr/>
      </dsp:nvSpPr>
      <dsp:spPr>
        <a:xfrm>
          <a:off x="1335151" y="3554314"/>
          <a:ext cx="776383" cy="833362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F65E10-7E04-9D42-BEDA-A2CE8F740D86}">
      <dsp:nvSpPr>
        <dsp:cNvPr id="0" name=""/>
        <dsp:cNvSpPr/>
      </dsp:nvSpPr>
      <dsp:spPr>
        <a:xfrm>
          <a:off x="1335151" y="3554314"/>
          <a:ext cx="776383" cy="833362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B46F32-19A3-A74E-A23E-B21859DB2A3B}">
      <dsp:nvSpPr>
        <dsp:cNvPr id="0" name=""/>
        <dsp:cNvSpPr/>
      </dsp:nvSpPr>
      <dsp:spPr>
        <a:xfrm>
          <a:off x="946960" y="3704319"/>
          <a:ext cx="1552766" cy="53335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err="1">
              <a:latin typeface="Arial" panose="020B0604020202020204" pitchFamily="34" charset="0"/>
              <a:cs typeface="Arial" panose="020B0604020202020204" pitchFamily="34" charset="0"/>
            </a:rPr>
            <a:t>Definición</a:t>
          </a:r>
          <a:r>
            <a:rPr lang="en-US" sz="1400" b="1" kern="1200" baseline="0" dirty="0">
              <a:latin typeface="Arial" panose="020B0604020202020204" pitchFamily="34" charset="0"/>
              <a:cs typeface="Arial" panose="020B0604020202020204" pitchFamily="34" charset="0"/>
            </a:rPr>
            <a:t> de Universidad</a:t>
          </a:r>
          <a:endParaRPr lang="en-US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46960" y="3704319"/>
        <a:ext cx="1552766" cy="533352"/>
      </dsp:txXfrm>
    </dsp:sp>
    <dsp:sp modelId="{31450DDD-A8CE-794E-8D4B-BE6BB28823B1}">
      <dsp:nvSpPr>
        <dsp:cNvPr id="0" name=""/>
        <dsp:cNvSpPr/>
      </dsp:nvSpPr>
      <dsp:spPr>
        <a:xfrm>
          <a:off x="1439019" y="4535547"/>
          <a:ext cx="984117" cy="140876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6DCFAB-604E-A941-95A6-E4E7DFEC053A}">
      <dsp:nvSpPr>
        <dsp:cNvPr id="0" name=""/>
        <dsp:cNvSpPr/>
      </dsp:nvSpPr>
      <dsp:spPr>
        <a:xfrm>
          <a:off x="1439019" y="4535547"/>
          <a:ext cx="984117" cy="140876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A72748-0377-0A4A-A7DA-B9DDE085A962}">
      <dsp:nvSpPr>
        <dsp:cNvPr id="0" name=""/>
        <dsp:cNvSpPr/>
      </dsp:nvSpPr>
      <dsp:spPr>
        <a:xfrm>
          <a:off x="946960" y="4789126"/>
          <a:ext cx="1968234" cy="90161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>
              <a:latin typeface="Arial" panose="020B0604020202020204" pitchFamily="34" charset="0"/>
              <a:cs typeface="Arial" panose="020B0604020202020204" pitchFamily="34" charset="0"/>
            </a:rPr>
            <a:t>La</a:t>
          </a:r>
          <a:r>
            <a:rPr lang="en-US" sz="1400" b="1" kern="1200" baseline="0" dirty="0">
              <a:latin typeface="Arial" panose="020B0604020202020204" pitchFamily="34" charset="0"/>
              <a:cs typeface="Arial" panose="020B0604020202020204" pitchFamily="34" charset="0"/>
            </a:rPr>
            <a:t> Universidad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baseline="0" dirty="0" err="1">
              <a:latin typeface="Arial" panose="020B0604020202020204" pitchFamily="34" charset="0"/>
              <a:cs typeface="Arial" panose="020B0604020202020204" pitchFamily="34" charset="0"/>
            </a:rPr>
            <a:t>abierta</a:t>
          </a:r>
          <a:r>
            <a:rPr lang="en-US" sz="1400" b="1" kern="1200" baseline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b="1" kern="1200" baseline="0" dirty="0" err="1">
              <a:latin typeface="Arial" panose="020B0604020202020204" pitchFamily="34" charset="0"/>
              <a:cs typeface="Arial" panose="020B0604020202020204" pitchFamily="34" charset="0"/>
            </a:rPr>
            <a:t>entorno</a:t>
          </a:r>
          <a:r>
            <a:rPr lang="en-US" sz="1400" b="1" kern="1200" baseline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n-US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46960" y="4789126"/>
        <a:ext cx="1968234" cy="901611"/>
      </dsp:txXfrm>
    </dsp:sp>
    <dsp:sp modelId="{066B2AE6-BFD5-BC4B-91E4-BED6DFA84C4A}">
      <dsp:nvSpPr>
        <dsp:cNvPr id="0" name=""/>
        <dsp:cNvSpPr/>
      </dsp:nvSpPr>
      <dsp:spPr>
        <a:xfrm>
          <a:off x="2236582" y="2809152"/>
          <a:ext cx="1033104" cy="665518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422A7C-B472-6540-9FF1-684060A0FD97}">
      <dsp:nvSpPr>
        <dsp:cNvPr id="0" name=""/>
        <dsp:cNvSpPr/>
      </dsp:nvSpPr>
      <dsp:spPr>
        <a:xfrm>
          <a:off x="2236582" y="2809152"/>
          <a:ext cx="1033104" cy="665518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62DDD7-820B-2E42-8A2F-B6047D89A53B}">
      <dsp:nvSpPr>
        <dsp:cNvPr id="0" name=""/>
        <dsp:cNvSpPr/>
      </dsp:nvSpPr>
      <dsp:spPr>
        <a:xfrm>
          <a:off x="1720029" y="2928946"/>
          <a:ext cx="2066209" cy="42593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b="1" kern="1200" noProof="0" dirty="0">
              <a:latin typeface="Arial" panose="020B0604020202020204" pitchFamily="34" charset="0"/>
              <a:cs typeface="Arial" panose="020B0604020202020204" pitchFamily="34" charset="0"/>
            </a:rPr>
            <a:t>La</a:t>
          </a:r>
          <a:r>
            <a:rPr lang="es-ES_tradnl" sz="1400" b="1" kern="1200" baseline="0" noProof="0" dirty="0">
              <a:latin typeface="Arial" panose="020B0604020202020204" pitchFamily="34" charset="0"/>
              <a:cs typeface="Arial" panose="020B0604020202020204" pitchFamily="34" charset="0"/>
            </a:rPr>
            <a:t> Universidad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b="1" kern="1200" baseline="0" noProof="0" dirty="0">
              <a:latin typeface="Arial" panose="020B0604020202020204" pitchFamily="34" charset="0"/>
              <a:cs typeface="Arial" panose="020B0604020202020204" pitchFamily="34" charset="0"/>
            </a:rPr>
            <a:t> Nicaragüense </a:t>
          </a:r>
          <a:endParaRPr lang="es-ES_tradnl" sz="1400" b="1" kern="1200" noProof="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20029" y="2928946"/>
        <a:ext cx="2066209" cy="425931"/>
      </dsp:txXfrm>
    </dsp:sp>
    <dsp:sp modelId="{31EE837A-3245-0E42-8DF2-BA48BFF2EDDF}">
      <dsp:nvSpPr>
        <dsp:cNvPr id="0" name=""/>
        <dsp:cNvSpPr/>
      </dsp:nvSpPr>
      <dsp:spPr>
        <a:xfrm>
          <a:off x="3453801" y="3622542"/>
          <a:ext cx="781470" cy="800398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AB2D6C-A3D8-A646-A744-27C86E48141E}">
      <dsp:nvSpPr>
        <dsp:cNvPr id="0" name=""/>
        <dsp:cNvSpPr/>
      </dsp:nvSpPr>
      <dsp:spPr>
        <a:xfrm>
          <a:off x="3453801" y="3622542"/>
          <a:ext cx="781470" cy="800398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6CEF58-790A-E841-B8E6-D59ADA8187B4}">
      <dsp:nvSpPr>
        <dsp:cNvPr id="0" name=""/>
        <dsp:cNvSpPr/>
      </dsp:nvSpPr>
      <dsp:spPr>
        <a:xfrm>
          <a:off x="3063066" y="3766614"/>
          <a:ext cx="1562941" cy="51225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>
              <a:latin typeface="Arial" panose="020B0604020202020204" pitchFamily="34" charset="0"/>
              <a:cs typeface="Arial" panose="020B0604020202020204" pitchFamily="34" charset="0"/>
            </a:rPr>
            <a:t>Número</a:t>
          </a:r>
          <a:r>
            <a:rPr lang="en-US" sz="1600" b="1" kern="1200" baseline="0" dirty="0">
              <a:latin typeface="Arial" panose="020B0604020202020204" pitchFamily="34" charset="0"/>
              <a:cs typeface="Arial" panose="020B0604020202020204" pitchFamily="34" charset="0"/>
            </a:rPr>
            <a:t> y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baseline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1" kern="1200" baseline="0" dirty="0" err="1">
              <a:latin typeface="Arial" panose="020B0604020202020204" pitchFamily="34" charset="0"/>
              <a:cs typeface="Arial" panose="020B0604020202020204" pitchFamily="34" charset="0"/>
            </a:rPr>
            <a:t>naturaleza</a:t>
          </a:r>
          <a:r>
            <a:rPr lang="en-US" sz="1600" b="1" kern="1200" baseline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n-US" sz="16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63066" y="3766614"/>
        <a:ext cx="1562941" cy="512254"/>
      </dsp:txXfrm>
    </dsp:sp>
    <dsp:sp modelId="{0A20F6AE-5EAB-E843-AA8E-9F37150BF788}">
      <dsp:nvSpPr>
        <dsp:cNvPr id="0" name=""/>
        <dsp:cNvSpPr/>
      </dsp:nvSpPr>
      <dsp:spPr>
        <a:xfrm>
          <a:off x="3529303" y="4570811"/>
          <a:ext cx="932475" cy="938108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E1304F-E9A6-4F43-9197-48C9B05D1CD3}">
      <dsp:nvSpPr>
        <dsp:cNvPr id="0" name=""/>
        <dsp:cNvSpPr/>
      </dsp:nvSpPr>
      <dsp:spPr>
        <a:xfrm>
          <a:off x="3529303" y="4570811"/>
          <a:ext cx="932475" cy="938108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C1544D-77A9-AB41-A130-9E53110D06E6}">
      <dsp:nvSpPr>
        <dsp:cNvPr id="0" name=""/>
        <dsp:cNvSpPr/>
      </dsp:nvSpPr>
      <dsp:spPr>
        <a:xfrm>
          <a:off x="3063066" y="4739671"/>
          <a:ext cx="1864950" cy="60038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dirty="0" err="1">
              <a:latin typeface="Arial" panose="020B0604020202020204" pitchFamily="34" charset="0"/>
              <a:cs typeface="Arial" panose="020B0604020202020204" pitchFamily="34" charset="0"/>
            </a:rPr>
            <a:t>Dificultades</a:t>
          </a:r>
          <a:r>
            <a:rPr lang="en-US" sz="1600" b="1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sp:txBody>
      <dsp:txXfrm>
        <a:off x="3063066" y="4739671"/>
        <a:ext cx="1864950" cy="600389"/>
      </dsp:txXfrm>
    </dsp:sp>
    <dsp:sp modelId="{31C0A344-0331-654F-8EAE-38E0A8D068FE}">
      <dsp:nvSpPr>
        <dsp:cNvPr id="0" name=""/>
        <dsp:cNvSpPr/>
      </dsp:nvSpPr>
      <dsp:spPr>
        <a:xfrm>
          <a:off x="3537816" y="5656791"/>
          <a:ext cx="949501" cy="994816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B69162-FBA1-8144-8365-8D6EDA36818B}">
      <dsp:nvSpPr>
        <dsp:cNvPr id="0" name=""/>
        <dsp:cNvSpPr/>
      </dsp:nvSpPr>
      <dsp:spPr>
        <a:xfrm>
          <a:off x="3537816" y="5656791"/>
          <a:ext cx="949501" cy="994816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05FEB4-9833-734F-9027-13603978C4AA}">
      <dsp:nvSpPr>
        <dsp:cNvPr id="0" name=""/>
        <dsp:cNvSpPr/>
      </dsp:nvSpPr>
      <dsp:spPr>
        <a:xfrm>
          <a:off x="3063066" y="5835858"/>
          <a:ext cx="1899002" cy="63668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err="1">
              <a:latin typeface="Arial" panose="020B0604020202020204" pitchFamily="34" charset="0"/>
              <a:cs typeface="Arial" panose="020B0604020202020204" pitchFamily="34" charset="0"/>
            </a:rPr>
            <a:t>Líneas</a:t>
          </a:r>
          <a:r>
            <a:rPr lang="en-US" sz="1400" b="1" kern="1200" dirty="0">
              <a:latin typeface="Arial" panose="020B0604020202020204" pitchFamily="34" charset="0"/>
              <a:cs typeface="Arial" panose="020B0604020202020204" pitchFamily="34" charset="0"/>
            </a:rPr>
            <a:t> de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err="1">
              <a:latin typeface="Arial" panose="020B0604020202020204" pitchFamily="34" charset="0"/>
              <a:cs typeface="Arial" panose="020B0604020202020204" pitchFamily="34" charset="0"/>
            </a:rPr>
            <a:t>mejoramiento</a:t>
          </a:r>
          <a:r>
            <a:rPr lang="en-US" sz="1400" b="1" kern="1200" dirty="0">
              <a:latin typeface="Arial" panose="020B0604020202020204" pitchFamily="34" charset="0"/>
              <a:cs typeface="Arial" panose="020B0604020202020204" pitchFamily="34" charset="0"/>
            </a:rPr>
            <a:t> y </a:t>
          </a:r>
          <a:r>
            <a:rPr lang="en-US" sz="1400" b="1" kern="1200" dirty="0" err="1">
              <a:latin typeface="Arial" panose="020B0604020202020204" pitchFamily="34" charset="0"/>
              <a:cs typeface="Arial" panose="020B0604020202020204" pitchFamily="34" charset="0"/>
            </a:rPr>
            <a:t>transfomación</a:t>
          </a:r>
          <a:r>
            <a:rPr lang="en-US" sz="1400" b="1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sp:txBody>
      <dsp:txXfrm>
        <a:off x="3063066" y="5835858"/>
        <a:ext cx="1899002" cy="636682"/>
      </dsp:txXfrm>
    </dsp:sp>
    <dsp:sp modelId="{6E0AAE87-A5B2-C746-8782-56C9C76BC5E8}">
      <dsp:nvSpPr>
        <dsp:cNvPr id="0" name=""/>
        <dsp:cNvSpPr/>
      </dsp:nvSpPr>
      <dsp:spPr>
        <a:xfrm>
          <a:off x="4893745" y="2809152"/>
          <a:ext cx="1021204" cy="1165502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B333EA-53FD-2845-B02C-D9C80AD0E207}">
      <dsp:nvSpPr>
        <dsp:cNvPr id="0" name=""/>
        <dsp:cNvSpPr/>
      </dsp:nvSpPr>
      <dsp:spPr>
        <a:xfrm>
          <a:off x="4893745" y="2809152"/>
          <a:ext cx="1021204" cy="1165502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B12D80-4766-CB4F-88BC-79678D5E8817}">
      <dsp:nvSpPr>
        <dsp:cNvPr id="0" name=""/>
        <dsp:cNvSpPr/>
      </dsp:nvSpPr>
      <dsp:spPr>
        <a:xfrm>
          <a:off x="4383143" y="3018943"/>
          <a:ext cx="2042409" cy="74592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err="1">
              <a:latin typeface="Arial" panose="020B0604020202020204" pitchFamily="34" charset="0"/>
              <a:cs typeface="Arial" panose="020B0604020202020204" pitchFamily="34" charset="0"/>
            </a:rPr>
            <a:t>Emprendimiento</a:t>
          </a:r>
          <a:r>
            <a:rPr lang="en-US" sz="1200" b="1" kern="1200" baseline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baseline="0" dirty="0" err="1">
              <a:latin typeface="Arial" panose="020B0604020202020204" pitchFamily="34" charset="0"/>
              <a:cs typeface="Arial" panose="020B0604020202020204" pitchFamily="34" charset="0"/>
            </a:rPr>
            <a:t>como</a:t>
          </a:r>
          <a:r>
            <a:rPr lang="en-US" sz="1200" b="1" kern="1200" baseline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baseline="0" dirty="0" err="1">
              <a:latin typeface="Arial" panose="020B0604020202020204" pitchFamily="34" charset="0"/>
              <a:cs typeface="Arial" panose="020B0604020202020204" pitchFamily="34" charset="0"/>
            </a:rPr>
            <a:t>cultura</a:t>
          </a:r>
          <a:r>
            <a:rPr lang="en-US" sz="1400" b="1" kern="1200" baseline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n-US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383143" y="3018943"/>
        <a:ext cx="2042409" cy="745921"/>
      </dsp:txXfrm>
    </dsp:sp>
    <dsp:sp modelId="{94F4992F-AC67-C042-B9CA-C0FD29D5D93C}">
      <dsp:nvSpPr>
        <dsp:cNvPr id="0" name=""/>
        <dsp:cNvSpPr/>
      </dsp:nvSpPr>
      <dsp:spPr>
        <a:xfrm>
          <a:off x="6144614" y="4122526"/>
          <a:ext cx="867809" cy="1227108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4C0BF1-BF1E-CB4F-ACB8-2F0C482424A7}">
      <dsp:nvSpPr>
        <dsp:cNvPr id="0" name=""/>
        <dsp:cNvSpPr/>
      </dsp:nvSpPr>
      <dsp:spPr>
        <a:xfrm>
          <a:off x="6144614" y="4122526"/>
          <a:ext cx="867809" cy="1227108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BEBE03-E2B6-6D46-B7FA-18EBB6C67B9E}">
      <dsp:nvSpPr>
        <dsp:cNvPr id="0" name=""/>
        <dsp:cNvSpPr/>
      </dsp:nvSpPr>
      <dsp:spPr>
        <a:xfrm>
          <a:off x="5710709" y="4343405"/>
          <a:ext cx="1735619" cy="78534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err="1">
              <a:latin typeface="Arial" panose="020B0604020202020204" pitchFamily="34" charset="0"/>
              <a:cs typeface="Arial" panose="020B0604020202020204" pitchFamily="34" charset="0"/>
            </a:rPr>
            <a:t>Definición</a:t>
          </a:r>
          <a:r>
            <a:rPr lang="en-US" sz="1400" b="1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sp:txBody>
      <dsp:txXfrm>
        <a:off x="5710709" y="4343405"/>
        <a:ext cx="1735619" cy="785349"/>
      </dsp:txXfrm>
    </dsp:sp>
    <dsp:sp modelId="{E2315476-E56A-C443-833F-527056D4A499}">
      <dsp:nvSpPr>
        <dsp:cNvPr id="0" name=""/>
        <dsp:cNvSpPr/>
      </dsp:nvSpPr>
      <dsp:spPr>
        <a:xfrm>
          <a:off x="6027169" y="5497505"/>
          <a:ext cx="632919" cy="808164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B4457-EBEF-7046-A883-3A5C8D490027}">
      <dsp:nvSpPr>
        <dsp:cNvPr id="0" name=""/>
        <dsp:cNvSpPr/>
      </dsp:nvSpPr>
      <dsp:spPr>
        <a:xfrm>
          <a:off x="6027169" y="5497505"/>
          <a:ext cx="632919" cy="808164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898924-F117-BF42-8495-1EF45148ECF6}">
      <dsp:nvSpPr>
        <dsp:cNvPr id="0" name=""/>
        <dsp:cNvSpPr/>
      </dsp:nvSpPr>
      <dsp:spPr>
        <a:xfrm>
          <a:off x="5710709" y="5642975"/>
          <a:ext cx="1265839" cy="51722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>
              <a:latin typeface="Arial" panose="020B0604020202020204" pitchFamily="34" charset="0"/>
              <a:cs typeface="Arial" panose="020B0604020202020204" pitchFamily="34" charset="0"/>
            </a:rPr>
            <a:t>Tipología</a:t>
          </a:r>
          <a:r>
            <a:rPr lang="en-US" sz="1200" kern="1200" baseline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n-US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710709" y="5642975"/>
        <a:ext cx="1265839" cy="517225"/>
      </dsp:txXfrm>
    </dsp:sp>
    <dsp:sp modelId="{AED87F59-EB2E-EE41-AA3C-616D86E4E4F4}">
      <dsp:nvSpPr>
        <dsp:cNvPr id="0" name=""/>
        <dsp:cNvSpPr/>
      </dsp:nvSpPr>
      <dsp:spPr>
        <a:xfrm>
          <a:off x="6027169" y="6453541"/>
          <a:ext cx="632919" cy="79243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CBBA43-4EF6-FC4A-BA6F-2ADEE499F112}">
      <dsp:nvSpPr>
        <dsp:cNvPr id="0" name=""/>
        <dsp:cNvSpPr/>
      </dsp:nvSpPr>
      <dsp:spPr>
        <a:xfrm>
          <a:off x="6027169" y="6453541"/>
          <a:ext cx="632919" cy="79243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00F866-4A61-1B4A-BEDC-9F6C5C0A89CE}">
      <dsp:nvSpPr>
        <dsp:cNvPr id="0" name=""/>
        <dsp:cNvSpPr/>
      </dsp:nvSpPr>
      <dsp:spPr>
        <a:xfrm>
          <a:off x="5710709" y="6596179"/>
          <a:ext cx="1265839" cy="50715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err="1">
              <a:latin typeface="Arial" panose="020B0604020202020204" pitchFamily="34" charset="0"/>
              <a:cs typeface="Arial" panose="020B0604020202020204" pitchFamily="34" charset="0"/>
            </a:rPr>
            <a:t>Elementos</a:t>
          </a:r>
          <a:r>
            <a:rPr lang="en-US" sz="1400" b="1" kern="1200" baseline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n-US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710709" y="6596179"/>
        <a:ext cx="1265839" cy="507155"/>
      </dsp:txXfrm>
    </dsp:sp>
    <dsp:sp modelId="{D25387CF-9D89-CE46-8914-1B78628B9B69}">
      <dsp:nvSpPr>
        <dsp:cNvPr id="0" name=""/>
        <dsp:cNvSpPr/>
      </dsp:nvSpPr>
      <dsp:spPr>
        <a:xfrm>
          <a:off x="6999746" y="2809152"/>
          <a:ext cx="852645" cy="898066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0662D3-513A-EA41-A822-72AD8060537F}">
      <dsp:nvSpPr>
        <dsp:cNvPr id="0" name=""/>
        <dsp:cNvSpPr/>
      </dsp:nvSpPr>
      <dsp:spPr>
        <a:xfrm>
          <a:off x="6999746" y="2809152"/>
          <a:ext cx="852645" cy="898066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C4872E-FE94-B641-992F-E92E43C90417}">
      <dsp:nvSpPr>
        <dsp:cNvPr id="0" name=""/>
        <dsp:cNvSpPr/>
      </dsp:nvSpPr>
      <dsp:spPr>
        <a:xfrm>
          <a:off x="6573423" y="2970805"/>
          <a:ext cx="1705291" cy="57476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err="1">
              <a:latin typeface="Arial" panose="020B0604020202020204" pitchFamily="34" charset="0"/>
              <a:cs typeface="Arial" panose="020B0604020202020204" pitchFamily="34" charset="0"/>
            </a:rPr>
            <a:t>Emprendimento</a:t>
          </a:r>
          <a:r>
            <a:rPr lang="en-US" sz="1400" b="1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b="1" kern="1200" dirty="0" err="1">
              <a:latin typeface="Arial" panose="020B0604020202020204" pitchFamily="34" charset="0"/>
              <a:cs typeface="Arial" panose="020B0604020202020204" pitchFamily="34" charset="0"/>
            </a:rPr>
            <a:t>universitario</a:t>
          </a:r>
          <a:endParaRPr lang="en-US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573423" y="2970805"/>
        <a:ext cx="1705291" cy="574762"/>
      </dsp:txXfrm>
    </dsp:sp>
    <dsp:sp modelId="{FDA84565-987D-674B-8090-039E2B2C893C}">
      <dsp:nvSpPr>
        <dsp:cNvPr id="0" name=""/>
        <dsp:cNvSpPr/>
      </dsp:nvSpPr>
      <dsp:spPr>
        <a:xfrm>
          <a:off x="7714428" y="3798774"/>
          <a:ext cx="478859" cy="655931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FA7E76-96CE-F64E-A9C4-58CF8D8941E1}">
      <dsp:nvSpPr>
        <dsp:cNvPr id="0" name=""/>
        <dsp:cNvSpPr/>
      </dsp:nvSpPr>
      <dsp:spPr>
        <a:xfrm>
          <a:off x="7714428" y="3798774"/>
          <a:ext cx="478859" cy="655931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458FEB-E71E-BB4E-AE52-2AFADFD76622}">
      <dsp:nvSpPr>
        <dsp:cNvPr id="0" name=""/>
        <dsp:cNvSpPr/>
      </dsp:nvSpPr>
      <dsp:spPr>
        <a:xfrm>
          <a:off x="7474998" y="3916842"/>
          <a:ext cx="957718" cy="41979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err="1">
              <a:latin typeface="Arial" panose="020B0604020202020204" pitchFamily="34" charset="0"/>
              <a:cs typeface="Arial" panose="020B0604020202020204" pitchFamily="34" charset="0"/>
            </a:rPr>
            <a:t>Definición</a:t>
          </a:r>
          <a:endParaRPr lang="en-US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474998" y="3916842"/>
        <a:ext cx="957718" cy="419796"/>
      </dsp:txXfrm>
    </dsp:sp>
    <dsp:sp modelId="{6B92CE04-93A8-314F-9447-36C6F279E8B6}">
      <dsp:nvSpPr>
        <dsp:cNvPr id="0" name=""/>
        <dsp:cNvSpPr/>
      </dsp:nvSpPr>
      <dsp:spPr>
        <a:xfrm>
          <a:off x="7846040" y="4658893"/>
          <a:ext cx="817118" cy="890166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B96ED2-3DDD-9B4E-8670-7224BA0C8357}">
      <dsp:nvSpPr>
        <dsp:cNvPr id="0" name=""/>
        <dsp:cNvSpPr/>
      </dsp:nvSpPr>
      <dsp:spPr>
        <a:xfrm>
          <a:off x="7846040" y="4658893"/>
          <a:ext cx="817118" cy="890166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69F634-7B15-284D-8CB1-F770E7EBEA94}">
      <dsp:nvSpPr>
        <dsp:cNvPr id="0" name=""/>
        <dsp:cNvSpPr/>
      </dsp:nvSpPr>
      <dsp:spPr>
        <a:xfrm>
          <a:off x="7437481" y="4819123"/>
          <a:ext cx="1634236" cy="56970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err="1">
              <a:latin typeface="Arial" panose="020B0604020202020204" pitchFamily="34" charset="0"/>
              <a:cs typeface="Arial" panose="020B0604020202020204" pitchFamily="34" charset="0"/>
            </a:rPr>
            <a:t>Espíritu</a:t>
          </a:r>
          <a:r>
            <a:rPr lang="en-US" sz="1200" b="1" kern="1200" baseline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b="1" kern="1200" baseline="0" dirty="0" err="1">
              <a:latin typeface="Arial" panose="020B0604020202020204" pitchFamily="34" charset="0"/>
              <a:cs typeface="Arial" panose="020B0604020202020204" pitchFamily="34" charset="0"/>
            </a:rPr>
            <a:t>emprendedor</a:t>
          </a:r>
          <a:endParaRPr lang="en-US" sz="12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437481" y="4819123"/>
        <a:ext cx="1634236" cy="569706"/>
      </dsp:txXfrm>
    </dsp:sp>
    <dsp:sp modelId="{D4D7FE34-FFBD-4748-83C3-9C13776C9259}">
      <dsp:nvSpPr>
        <dsp:cNvPr id="0" name=""/>
        <dsp:cNvSpPr/>
      </dsp:nvSpPr>
      <dsp:spPr>
        <a:xfrm>
          <a:off x="7971553" y="5696931"/>
          <a:ext cx="844759" cy="849061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B0CE30-D134-8048-A965-5E4E9A1D7F21}">
      <dsp:nvSpPr>
        <dsp:cNvPr id="0" name=""/>
        <dsp:cNvSpPr/>
      </dsp:nvSpPr>
      <dsp:spPr>
        <a:xfrm>
          <a:off x="7971553" y="5696931"/>
          <a:ext cx="844759" cy="849061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EEF164-DE16-FD4E-9E0F-1755CF276C42}">
      <dsp:nvSpPr>
        <dsp:cNvPr id="0" name=""/>
        <dsp:cNvSpPr/>
      </dsp:nvSpPr>
      <dsp:spPr>
        <a:xfrm>
          <a:off x="7549173" y="5849762"/>
          <a:ext cx="1689518" cy="54339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err="1">
              <a:latin typeface="Arial" panose="020B0604020202020204" pitchFamily="34" charset="0"/>
              <a:cs typeface="Arial" panose="020B0604020202020204" pitchFamily="34" charset="0"/>
            </a:rPr>
            <a:t>Competencia</a:t>
          </a:r>
          <a:r>
            <a:rPr lang="en-US" sz="1200" b="1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b="1" kern="1200" dirty="0" err="1">
              <a:latin typeface="Arial" panose="020B0604020202020204" pitchFamily="34" charset="0"/>
              <a:cs typeface="Arial" panose="020B0604020202020204" pitchFamily="34" charset="0"/>
            </a:rPr>
            <a:t>emprendedora</a:t>
          </a:r>
          <a:endParaRPr lang="en-US" sz="12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549173" y="5849762"/>
        <a:ext cx="1689518" cy="543399"/>
      </dsp:txXfrm>
    </dsp:sp>
    <dsp:sp modelId="{6F083324-04D7-5E4E-A239-A200720FA08E}">
      <dsp:nvSpPr>
        <dsp:cNvPr id="0" name=""/>
        <dsp:cNvSpPr/>
      </dsp:nvSpPr>
      <dsp:spPr>
        <a:xfrm>
          <a:off x="7961589" y="6694584"/>
          <a:ext cx="910273" cy="946008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FB4EBE-101A-AF44-B0F1-E9EA4EB77AAD}">
      <dsp:nvSpPr>
        <dsp:cNvPr id="0" name=""/>
        <dsp:cNvSpPr/>
      </dsp:nvSpPr>
      <dsp:spPr>
        <a:xfrm>
          <a:off x="7961589" y="6694584"/>
          <a:ext cx="910273" cy="946008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076565-AF2E-024B-B4A7-B95715077639}">
      <dsp:nvSpPr>
        <dsp:cNvPr id="0" name=""/>
        <dsp:cNvSpPr/>
      </dsp:nvSpPr>
      <dsp:spPr>
        <a:xfrm>
          <a:off x="7506452" y="6864866"/>
          <a:ext cx="1820546" cy="60544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err="1">
              <a:latin typeface="Arial" panose="020B0604020202020204" pitchFamily="34" charset="0"/>
              <a:cs typeface="Arial" panose="020B0604020202020204" pitchFamily="34" charset="0"/>
            </a:rPr>
            <a:t>Educación</a:t>
          </a:r>
          <a:r>
            <a:rPr lang="en-US" sz="1200" b="1" kern="1200" baseline="0" dirty="0">
              <a:latin typeface="Arial" panose="020B0604020202020204" pitchFamily="34" charset="0"/>
              <a:cs typeface="Arial" panose="020B0604020202020204" pitchFamily="34" charset="0"/>
            </a:rPr>
            <a:t> y </a:t>
          </a:r>
          <a:r>
            <a:rPr lang="en-US" sz="1200" b="1" kern="1200" baseline="0" dirty="0" err="1">
              <a:latin typeface="Arial" panose="020B0604020202020204" pitchFamily="34" charset="0"/>
              <a:cs typeface="Arial" panose="020B0604020202020204" pitchFamily="34" charset="0"/>
            </a:rPr>
            <a:t>emprendimiento</a:t>
          </a:r>
          <a:endParaRPr lang="en-US" sz="12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506452" y="6864866"/>
        <a:ext cx="1820546" cy="60544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40EB74-D28F-4742-BB53-3FB605F0B844}">
      <dsp:nvSpPr>
        <dsp:cNvPr id="0" name=""/>
        <dsp:cNvSpPr/>
      </dsp:nvSpPr>
      <dsp:spPr>
        <a:xfrm>
          <a:off x="10802" y="4116"/>
          <a:ext cx="2550511" cy="102120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>
              <a:solidFill>
                <a:schemeClr val="tx1"/>
              </a:solidFill>
            </a:rPr>
            <a:t>Momento inicial</a:t>
          </a:r>
          <a:endParaRPr lang="es-NI" sz="2400" b="1" kern="1200" dirty="0">
            <a:solidFill>
              <a:schemeClr val="tx1"/>
            </a:solidFill>
          </a:endParaRPr>
        </a:p>
      </dsp:txBody>
      <dsp:txXfrm>
        <a:off x="10802" y="4116"/>
        <a:ext cx="2550511" cy="1021201"/>
      </dsp:txXfrm>
    </dsp:sp>
    <dsp:sp modelId="{EF02F361-852B-4939-8047-7938EA90153C}">
      <dsp:nvSpPr>
        <dsp:cNvPr id="0" name=""/>
        <dsp:cNvSpPr/>
      </dsp:nvSpPr>
      <dsp:spPr>
        <a:xfrm>
          <a:off x="10802" y="1025318"/>
          <a:ext cx="2550511" cy="3733199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NI" sz="2000" b="1" i="0" kern="1200" dirty="0"/>
            <a:t>Construcción de los instrumentos</a:t>
          </a: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b="1" i="0" kern="1200" dirty="0"/>
            <a:t>Validez del contenido de los instrumentos para la obtención de los datos (Juicio de expertos y prueba de hipótesis estadística)</a:t>
          </a:r>
          <a:endParaRPr lang="es-NI" sz="2000" b="1" i="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NI" sz="2000" b="1" i="0" kern="1200" dirty="0"/>
            <a:t>Validez a nivel cualitativo</a:t>
          </a:r>
        </a:p>
      </dsp:txBody>
      <dsp:txXfrm>
        <a:off x="10802" y="1025318"/>
        <a:ext cx="2550511" cy="3733199"/>
      </dsp:txXfrm>
    </dsp:sp>
    <dsp:sp modelId="{2923D0A1-7B87-4E5A-AD37-8F0B29D6D1AA}">
      <dsp:nvSpPr>
        <dsp:cNvPr id="0" name=""/>
        <dsp:cNvSpPr/>
      </dsp:nvSpPr>
      <dsp:spPr>
        <a:xfrm>
          <a:off x="2918385" y="4116"/>
          <a:ext cx="2550511" cy="1021201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1800" b="1" kern="1200" dirty="0">
              <a:solidFill>
                <a:schemeClr val="tx1"/>
              </a:solidFill>
            </a:rPr>
            <a:t>Momento de desarrollo</a:t>
          </a:r>
        </a:p>
      </dsp:txBody>
      <dsp:txXfrm>
        <a:off x="2918385" y="4116"/>
        <a:ext cx="2550511" cy="1021201"/>
      </dsp:txXfrm>
    </dsp:sp>
    <dsp:sp modelId="{150CDB76-C07A-4242-AC4B-16A906CA9C2A}">
      <dsp:nvSpPr>
        <dsp:cNvPr id="0" name=""/>
        <dsp:cNvSpPr/>
      </dsp:nvSpPr>
      <dsp:spPr>
        <a:xfrm>
          <a:off x="2918385" y="1025318"/>
          <a:ext cx="2550511" cy="3733199"/>
        </a:xfrm>
        <a:prstGeom prst="rect">
          <a:avLst/>
        </a:prstGeom>
        <a:solidFill>
          <a:schemeClr val="accent5">
            <a:tint val="40000"/>
            <a:alpha val="90000"/>
            <a:hueOff val="-5370241"/>
            <a:satOff val="24126"/>
            <a:lumOff val="1658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5370241"/>
              <a:satOff val="24126"/>
              <a:lumOff val="16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NI" sz="2400" b="1" kern="1200" dirty="0"/>
            <a:t>Recolección de la información </a:t>
          </a:r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NI" sz="2400" b="1" kern="1200" dirty="0"/>
            <a:t>Procedimiento de aplicación de los instrumentos </a:t>
          </a:r>
        </a:p>
      </dsp:txBody>
      <dsp:txXfrm>
        <a:off x="2918385" y="1025318"/>
        <a:ext cx="2550511" cy="3733199"/>
      </dsp:txXfrm>
    </dsp:sp>
    <dsp:sp modelId="{5F2DB6BD-8247-47C0-8859-8E0069FE15EF}">
      <dsp:nvSpPr>
        <dsp:cNvPr id="0" name=""/>
        <dsp:cNvSpPr/>
      </dsp:nvSpPr>
      <dsp:spPr>
        <a:xfrm>
          <a:off x="5825968" y="4116"/>
          <a:ext cx="2550511" cy="1021201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2800" b="1" kern="1200" dirty="0">
              <a:solidFill>
                <a:schemeClr val="tx1"/>
              </a:solidFill>
            </a:rPr>
            <a:t>Momento final</a:t>
          </a:r>
        </a:p>
      </dsp:txBody>
      <dsp:txXfrm>
        <a:off x="5825968" y="4116"/>
        <a:ext cx="2550511" cy="1021201"/>
      </dsp:txXfrm>
    </dsp:sp>
    <dsp:sp modelId="{BD1008BC-E2B6-4E09-A286-093D8FF13D1E}">
      <dsp:nvSpPr>
        <dsp:cNvPr id="0" name=""/>
        <dsp:cNvSpPr/>
      </dsp:nvSpPr>
      <dsp:spPr>
        <a:xfrm>
          <a:off x="5825968" y="1025318"/>
          <a:ext cx="2550511" cy="3733199"/>
        </a:xfrm>
        <a:prstGeom prst="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NI" sz="2000" b="1" kern="1200" dirty="0"/>
            <a:t>Procesamiento, análisis e interpretación de los resultados(</a:t>
          </a:r>
          <a:r>
            <a:rPr lang="es-NI" sz="2000" b="1" kern="1200" dirty="0" err="1"/>
            <a:t>Cuantita-tivo</a:t>
          </a:r>
          <a:r>
            <a:rPr lang="es-NI" sz="2000" b="1" kern="1200" dirty="0"/>
            <a:t> SPSS y cualitativo análisis del contenido)</a:t>
          </a: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NI" sz="2000" b="1" kern="1200" dirty="0"/>
            <a:t> Proceso de triangulación (Sistema categorial)</a:t>
          </a:r>
        </a:p>
      </dsp:txBody>
      <dsp:txXfrm>
        <a:off x="5825968" y="1025318"/>
        <a:ext cx="2550511" cy="373319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EAC719-97D9-4D60-983E-6368E9A956A8}">
      <dsp:nvSpPr>
        <dsp:cNvPr id="0" name=""/>
        <dsp:cNvSpPr/>
      </dsp:nvSpPr>
      <dsp:spPr>
        <a:xfrm>
          <a:off x="2828780" y="2686655"/>
          <a:ext cx="3199793" cy="199212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2000" b="1" kern="1200" dirty="0">
              <a:solidFill>
                <a:schemeClr val="tx1"/>
              </a:solidFill>
            </a:rPr>
            <a:t>Emprendimiento</a:t>
          </a:r>
          <a:r>
            <a:rPr lang="es-NI" sz="1400" kern="1200" dirty="0"/>
            <a:t> </a:t>
          </a:r>
        </a:p>
      </dsp:txBody>
      <dsp:txXfrm>
        <a:off x="3297379" y="2978395"/>
        <a:ext cx="2262595" cy="1408646"/>
      </dsp:txXfrm>
    </dsp:sp>
    <dsp:sp modelId="{262B348A-AA57-4EE8-98B3-88B306488ACF}">
      <dsp:nvSpPr>
        <dsp:cNvPr id="0" name=""/>
        <dsp:cNvSpPr/>
      </dsp:nvSpPr>
      <dsp:spPr>
        <a:xfrm rot="10800000">
          <a:off x="1504704" y="3398840"/>
          <a:ext cx="1251252" cy="567756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4C01B2-BCD3-4912-8720-C62D92FE7A29}">
      <dsp:nvSpPr>
        <dsp:cNvPr id="0" name=""/>
        <dsp:cNvSpPr/>
      </dsp:nvSpPr>
      <dsp:spPr>
        <a:xfrm>
          <a:off x="558444" y="2925710"/>
          <a:ext cx="1892520" cy="151401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1900" b="1" kern="1200" dirty="0">
              <a:solidFill>
                <a:schemeClr val="tx1"/>
              </a:solidFill>
            </a:rPr>
            <a:t>Transformación cultura institucional</a:t>
          </a:r>
        </a:p>
      </dsp:txBody>
      <dsp:txXfrm>
        <a:off x="602788" y="2970054"/>
        <a:ext cx="1803832" cy="1425328"/>
      </dsp:txXfrm>
    </dsp:sp>
    <dsp:sp modelId="{B53D1592-4104-42AA-B7DC-8C223DC45D01}">
      <dsp:nvSpPr>
        <dsp:cNvPr id="0" name=""/>
        <dsp:cNvSpPr/>
      </dsp:nvSpPr>
      <dsp:spPr>
        <a:xfrm rot="13500000">
          <a:off x="2121955" y="1908666"/>
          <a:ext cx="1633096" cy="567756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2A616A-C472-42B2-8BDC-5FCB563421DE}">
      <dsp:nvSpPr>
        <dsp:cNvPr id="0" name=""/>
        <dsp:cNvSpPr/>
      </dsp:nvSpPr>
      <dsp:spPr>
        <a:xfrm>
          <a:off x="1414856" y="858149"/>
          <a:ext cx="1892520" cy="1514016"/>
        </a:xfrm>
        <a:prstGeom prst="roundRect">
          <a:avLst>
            <a:gd name="adj" fmla="val 10000"/>
          </a:avLst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1900" b="1" kern="1200" dirty="0">
              <a:solidFill>
                <a:schemeClr val="tx1"/>
              </a:solidFill>
            </a:rPr>
            <a:t>Emprendimiento como fuente de empleo</a:t>
          </a:r>
        </a:p>
      </dsp:txBody>
      <dsp:txXfrm>
        <a:off x="1459200" y="902493"/>
        <a:ext cx="1803832" cy="1425328"/>
      </dsp:txXfrm>
    </dsp:sp>
    <dsp:sp modelId="{A8C7F4F6-248E-4BB2-8262-8E0E69DBFABD}">
      <dsp:nvSpPr>
        <dsp:cNvPr id="0" name=""/>
        <dsp:cNvSpPr/>
      </dsp:nvSpPr>
      <dsp:spPr>
        <a:xfrm rot="16200000">
          <a:off x="3517740" y="1385805"/>
          <a:ext cx="1821874" cy="567756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397019-27D0-48A0-AF1D-FA6362D28F43}">
      <dsp:nvSpPr>
        <dsp:cNvPr id="0" name=""/>
        <dsp:cNvSpPr/>
      </dsp:nvSpPr>
      <dsp:spPr>
        <a:xfrm>
          <a:off x="3482417" y="1737"/>
          <a:ext cx="1892520" cy="1514016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1900" b="1" kern="1200" dirty="0">
              <a:solidFill>
                <a:schemeClr val="tx1"/>
              </a:solidFill>
            </a:rPr>
            <a:t>Actitud personal</a:t>
          </a:r>
        </a:p>
      </dsp:txBody>
      <dsp:txXfrm>
        <a:off x="3526761" y="46081"/>
        <a:ext cx="1803832" cy="1425328"/>
      </dsp:txXfrm>
    </dsp:sp>
    <dsp:sp modelId="{B0D737B4-CD16-44F6-B64F-774AA9629BB4}">
      <dsp:nvSpPr>
        <dsp:cNvPr id="0" name=""/>
        <dsp:cNvSpPr/>
      </dsp:nvSpPr>
      <dsp:spPr>
        <a:xfrm rot="18900000">
          <a:off x="5102303" y="1908666"/>
          <a:ext cx="1633096" cy="567756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05A217-A23B-49B0-91CF-D60CA1D0407D}">
      <dsp:nvSpPr>
        <dsp:cNvPr id="0" name=""/>
        <dsp:cNvSpPr/>
      </dsp:nvSpPr>
      <dsp:spPr>
        <a:xfrm>
          <a:off x="5549978" y="858149"/>
          <a:ext cx="1892520" cy="1514016"/>
        </a:xfrm>
        <a:prstGeom prst="roundRect">
          <a:avLst>
            <a:gd name="adj" fmla="val 10000"/>
          </a:avLst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1900" b="1" kern="1200" dirty="0">
              <a:solidFill>
                <a:schemeClr val="tx1"/>
              </a:solidFill>
            </a:rPr>
            <a:t>Emprendimiento en la docencia</a:t>
          </a:r>
        </a:p>
      </dsp:txBody>
      <dsp:txXfrm>
        <a:off x="5594322" y="902493"/>
        <a:ext cx="1803832" cy="1425328"/>
      </dsp:txXfrm>
    </dsp:sp>
    <dsp:sp modelId="{F8FB9BC3-1996-484B-9649-F3B5FA875C46}">
      <dsp:nvSpPr>
        <dsp:cNvPr id="0" name=""/>
        <dsp:cNvSpPr/>
      </dsp:nvSpPr>
      <dsp:spPr>
        <a:xfrm>
          <a:off x="6101398" y="3398840"/>
          <a:ext cx="1251252" cy="567756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EF7C7F-D4EB-4E5B-9CCD-A71BC32EC77C}">
      <dsp:nvSpPr>
        <dsp:cNvPr id="0" name=""/>
        <dsp:cNvSpPr/>
      </dsp:nvSpPr>
      <dsp:spPr>
        <a:xfrm>
          <a:off x="6406390" y="2925710"/>
          <a:ext cx="1892520" cy="1514016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1900" b="1" kern="1200" dirty="0">
              <a:solidFill>
                <a:schemeClr val="tx1"/>
              </a:solidFill>
            </a:rPr>
            <a:t>Desarrollo de iniciativas concretas</a:t>
          </a:r>
        </a:p>
      </dsp:txBody>
      <dsp:txXfrm>
        <a:off x="6450734" y="2970054"/>
        <a:ext cx="1803832" cy="142532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77A6EC-56D0-40BF-AECC-56DDD0058706}">
      <dsp:nvSpPr>
        <dsp:cNvPr id="0" name=""/>
        <dsp:cNvSpPr/>
      </dsp:nvSpPr>
      <dsp:spPr>
        <a:xfrm>
          <a:off x="2140735" y="1329576"/>
          <a:ext cx="3512147" cy="178635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32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Universidad emprendedora</a:t>
          </a:r>
          <a:endParaRPr lang="es-NI" sz="4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27937" y="1416778"/>
        <a:ext cx="3337743" cy="1611947"/>
      </dsp:txXfrm>
    </dsp:sp>
    <dsp:sp modelId="{7EF09983-E327-4CC5-8C14-653F42763E60}">
      <dsp:nvSpPr>
        <dsp:cNvPr id="0" name=""/>
        <dsp:cNvSpPr/>
      </dsp:nvSpPr>
      <dsp:spPr>
        <a:xfrm rot="16621459">
          <a:off x="3869785" y="1174572"/>
          <a:ext cx="31235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2352" y="0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2247BA-D989-4058-BA7A-E328358B41CF}">
      <dsp:nvSpPr>
        <dsp:cNvPr id="0" name=""/>
        <dsp:cNvSpPr/>
      </dsp:nvSpPr>
      <dsp:spPr>
        <a:xfrm>
          <a:off x="1984896" y="0"/>
          <a:ext cx="4245954" cy="101956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Líder emprendedor</a:t>
          </a:r>
          <a:endParaRPr lang="es-NI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34667" y="49771"/>
        <a:ext cx="4146412" cy="920026"/>
      </dsp:txXfrm>
    </dsp:sp>
    <dsp:sp modelId="{FCC482E6-B121-43BF-8E42-7A9E16A40642}">
      <dsp:nvSpPr>
        <dsp:cNvPr id="0" name=""/>
        <dsp:cNvSpPr/>
      </dsp:nvSpPr>
      <dsp:spPr>
        <a:xfrm rot="1812414">
          <a:off x="5403728" y="3217029"/>
          <a:ext cx="40189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01894" y="0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00F9ED-31E4-4ABF-8BD0-68CD707434CF}">
      <dsp:nvSpPr>
        <dsp:cNvPr id="0" name=""/>
        <dsp:cNvSpPr/>
      </dsp:nvSpPr>
      <dsp:spPr>
        <a:xfrm>
          <a:off x="5778337" y="3275818"/>
          <a:ext cx="2143847" cy="133271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Estudiante emprendedor</a:t>
          </a:r>
          <a:endParaRPr lang="es-NI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43395" y="3340876"/>
        <a:ext cx="2013731" cy="1202602"/>
      </dsp:txXfrm>
    </dsp:sp>
    <dsp:sp modelId="{4546EFB4-9522-4598-82EE-0064396F2C8C}">
      <dsp:nvSpPr>
        <dsp:cNvPr id="0" name=""/>
        <dsp:cNvSpPr/>
      </dsp:nvSpPr>
      <dsp:spPr>
        <a:xfrm rot="8525814">
          <a:off x="2451236" y="3218381"/>
          <a:ext cx="33354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3546" y="0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9B7CB8-08C2-4F8F-AA1D-8D709FCAB974}">
      <dsp:nvSpPr>
        <dsp:cNvPr id="0" name=""/>
        <dsp:cNvSpPr/>
      </dsp:nvSpPr>
      <dsp:spPr>
        <a:xfrm>
          <a:off x="407857" y="3320834"/>
          <a:ext cx="2503192" cy="128769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Docente emprendedor</a:t>
          </a:r>
          <a:endParaRPr lang="es-NI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0717" y="3383694"/>
        <a:ext cx="2377472" cy="116197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B1B175-1AC4-4149-8C87-430ED4BEAB5E}">
      <dsp:nvSpPr>
        <dsp:cNvPr id="0" name=""/>
        <dsp:cNvSpPr/>
      </dsp:nvSpPr>
      <dsp:spPr>
        <a:xfrm>
          <a:off x="0" y="467748"/>
          <a:ext cx="9217024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3AB181-B098-498D-87B7-8F2A02DF8212}">
      <dsp:nvSpPr>
        <dsp:cNvPr id="0" name=""/>
        <dsp:cNvSpPr/>
      </dsp:nvSpPr>
      <dsp:spPr>
        <a:xfrm>
          <a:off x="460851" y="39708"/>
          <a:ext cx="6451916" cy="8560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3867" tIns="0" rIns="24386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2400" b="1" kern="1200" dirty="0">
              <a:solidFill>
                <a:schemeClr val="tx1"/>
              </a:solidFill>
            </a:rPr>
            <a:t>Creación o fortalecimiento de redes </a:t>
          </a:r>
        </a:p>
      </dsp:txBody>
      <dsp:txXfrm>
        <a:off x="502641" y="81498"/>
        <a:ext cx="6368336" cy="772500"/>
      </dsp:txXfrm>
    </dsp:sp>
    <dsp:sp modelId="{72CAE232-5D88-4F14-8C54-F7452ED479B5}">
      <dsp:nvSpPr>
        <dsp:cNvPr id="0" name=""/>
        <dsp:cNvSpPr/>
      </dsp:nvSpPr>
      <dsp:spPr>
        <a:xfrm>
          <a:off x="0" y="1783188"/>
          <a:ext cx="9217024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EEFF42-DA30-4AE7-9199-B5C3AFE37D65}">
      <dsp:nvSpPr>
        <dsp:cNvPr id="0" name=""/>
        <dsp:cNvSpPr/>
      </dsp:nvSpPr>
      <dsp:spPr>
        <a:xfrm>
          <a:off x="460851" y="1355148"/>
          <a:ext cx="6451916" cy="8560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3867" tIns="0" rIns="24386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2000" b="1" kern="1200" dirty="0">
              <a:solidFill>
                <a:schemeClr val="tx1"/>
              </a:solidFill>
            </a:rPr>
            <a:t>Formación de equipos directivos y docentes </a:t>
          </a:r>
        </a:p>
      </dsp:txBody>
      <dsp:txXfrm>
        <a:off x="502641" y="1396938"/>
        <a:ext cx="6368336" cy="772500"/>
      </dsp:txXfrm>
    </dsp:sp>
    <dsp:sp modelId="{3368E2DB-5461-4F0D-8546-5C6A8B407392}">
      <dsp:nvSpPr>
        <dsp:cNvPr id="0" name=""/>
        <dsp:cNvSpPr/>
      </dsp:nvSpPr>
      <dsp:spPr>
        <a:xfrm>
          <a:off x="0" y="3098628"/>
          <a:ext cx="9217024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68ADDD-6C47-4350-822F-AB08123AEF93}">
      <dsp:nvSpPr>
        <dsp:cNvPr id="0" name=""/>
        <dsp:cNvSpPr/>
      </dsp:nvSpPr>
      <dsp:spPr>
        <a:xfrm>
          <a:off x="460851" y="2670588"/>
          <a:ext cx="6451916" cy="8560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3867" tIns="0" rIns="24386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>
              <a:solidFill>
                <a:schemeClr val="tx1"/>
              </a:solidFill>
            </a:rPr>
            <a:t>Diseño de ruta metodológica (P, S y E)</a:t>
          </a:r>
          <a:endParaRPr lang="es-NI" sz="2000" b="1" kern="1200" dirty="0">
            <a:solidFill>
              <a:schemeClr val="tx1"/>
            </a:solidFill>
          </a:endParaRPr>
        </a:p>
      </dsp:txBody>
      <dsp:txXfrm>
        <a:off x="502641" y="2712378"/>
        <a:ext cx="6368336" cy="772500"/>
      </dsp:txXfrm>
    </dsp:sp>
    <dsp:sp modelId="{1B872217-FA55-429B-B208-D71355DCFEB7}">
      <dsp:nvSpPr>
        <dsp:cNvPr id="0" name=""/>
        <dsp:cNvSpPr/>
      </dsp:nvSpPr>
      <dsp:spPr>
        <a:xfrm>
          <a:off x="0" y="4414068"/>
          <a:ext cx="9217024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234E87-D2D9-48DE-8220-174A72FE4019}">
      <dsp:nvSpPr>
        <dsp:cNvPr id="0" name=""/>
        <dsp:cNvSpPr/>
      </dsp:nvSpPr>
      <dsp:spPr>
        <a:xfrm>
          <a:off x="460851" y="3986028"/>
          <a:ext cx="6451916" cy="8560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3867" tIns="0" rIns="24386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>
              <a:solidFill>
                <a:schemeClr val="tx1"/>
              </a:solidFill>
            </a:rPr>
            <a:t>Resultados obtenidos de las experiencias de emprendimiento </a:t>
          </a:r>
          <a:endParaRPr lang="es-NI" sz="2000" b="1" kern="1200" dirty="0">
            <a:solidFill>
              <a:schemeClr val="tx1"/>
            </a:solidFill>
          </a:endParaRPr>
        </a:p>
      </dsp:txBody>
      <dsp:txXfrm>
        <a:off x="502641" y="4027818"/>
        <a:ext cx="6368336" cy="77250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A0B8D6-8E60-40F8-9E94-2578D3B21E98}">
      <dsp:nvSpPr>
        <dsp:cNvPr id="0" name=""/>
        <dsp:cNvSpPr/>
      </dsp:nvSpPr>
      <dsp:spPr>
        <a:xfrm>
          <a:off x="0" y="462819"/>
          <a:ext cx="792088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CA0383-6261-4841-A8FC-4074CD09C027}">
      <dsp:nvSpPr>
        <dsp:cNvPr id="0" name=""/>
        <dsp:cNvSpPr/>
      </dsp:nvSpPr>
      <dsp:spPr>
        <a:xfrm>
          <a:off x="396044" y="20019"/>
          <a:ext cx="5544616" cy="8856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>
              <a:solidFill>
                <a:schemeClr val="tx1"/>
              </a:solidFill>
            </a:rPr>
            <a:t>Implementación de un programa piloto </a:t>
          </a:r>
          <a:endParaRPr lang="es-NI" sz="1800" kern="1200" dirty="0">
            <a:solidFill>
              <a:schemeClr val="tx1"/>
            </a:solidFill>
          </a:endParaRPr>
        </a:p>
      </dsp:txBody>
      <dsp:txXfrm>
        <a:off x="439275" y="63250"/>
        <a:ext cx="5458154" cy="799138"/>
      </dsp:txXfrm>
    </dsp:sp>
    <dsp:sp modelId="{CE16EDB2-A186-4237-B357-16565C1441B2}">
      <dsp:nvSpPr>
        <dsp:cNvPr id="0" name=""/>
        <dsp:cNvSpPr/>
      </dsp:nvSpPr>
      <dsp:spPr>
        <a:xfrm>
          <a:off x="0" y="1823619"/>
          <a:ext cx="792088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929842-1325-4BC4-92D3-CEA8D1B771FB}">
      <dsp:nvSpPr>
        <dsp:cNvPr id="0" name=""/>
        <dsp:cNvSpPr/>
      </dsp:nvSpPr>
      <dsp:spPr>
        <a:xfrm>
          <a:off x="396044" y="1380819"/>
          <a:ext cx="5544616" cy="8856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>
              <a:solidFill>
                <a:schemeClr val="tx1"/>
              </a:solidFill>
            </a:rPr>
            <a:t>Procesos de transferencias de las experiencias </a:t>
          </a:r>
          <a:endParaRPr lang="es-NI" sz="1800" kern="1200" dirty="0">
            <a:solidFill>
              <a:schemeClr val="tx1"/>
            </a:solidFill>
          </a:endParaRPr>
        </a:p>
      </dsp:txBody>
      <dsp:txXfrm>
        <a:off x="439275" y="1424050"/>
        <a:ext cx="5458154" cy="799138"/>
      </dsp:txXfrm>
    </dsp:sp>
    <dsp:sp modelId="{8F228165-33F3-4FDD-B6A3-557CBA056F53}">
      <dsp:nvSpPr>
        <dsp:cNvPr id="0" name=""/>
        <dsp:cNvSpPr/>
      </dsp:nvSpPr>
      <dsp:spPr>
        <a:xfrm>
          <a:off x="0" y="3184419"/>
          <a:ext cx="792088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6384A7-AAD4-45AE-9E08-3D53BEE9F922}">
      <dsp:nvSpPr>
        <dsp:cNvPr id="0" name=""/>
        <dsp:cNvSpPr/>
      </dsp:nvSpPr>
      <dsp:spPr>
        <a:xfrm>
          <a:off x="396044" y="2741619"/>
          <a:ext cx="5544616" cy="8856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>
              <a:solidFill>
                <a:schemeClr val="tx1"/>
              </a:solidFill>
            </a:rPr>
            <a:t>Definición y aprobación de planes, políticas programas y proyectos  de incentivos </a:t>
          </a:r>
          <a:endParaRPr lang="es-NI" sz="1800" kern="1200" dirty="0">
            <a:solidFill>
              <a:schemeClr val="tx1"/>
            </a:solidFill>
          </a:endParaRPr>
        </a:p>
      </dsp:txBody>
      <dsp:txXfrm>
        <a:off x="439275" y="2784850"/>
        <a:ext cx="5458154" cy="79913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130CD9-C3E7-4398-B2FC-FF8B148BCE51}">
      <dsp:nvSpPr>
        <dsp:cNvPr id="0" name=""/>
        <dsp:cNvSpPr/>
      </dsp:nvSpPr>
      <dsp:spPr>
        <a:xfrm rot="5400000">
          <a:off x="1443046" y="986488"/>
          <a:ext cx="866942" cy="98698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50A2F8-B04E-42A0-970C-590D4BDCF008}">
      <dsp:nvSpPr>
        <dsp:cNvPr id="0" name=""/>
        <dsp:cNvSpPr/>
      </dsp:nvSpPr>
      <dsp:spPr>
        <a:xfrm>
          <a:off x="1031055" y="25464"/>
          <a:ext cx="1824028" cy="1021547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1. Concienciación y motivación </a:t>
          </a:r>
        </a:p>
      </dsp:txBody>
      <dsp:txXfrm>
        <a:off x="1080932" y="75341"/>
        <a:ext cx="1724274" cy="921793"/>
      </dsp:txXfrm>
    </dsp:sp>
    <dsp:sp modelId="{15775CAF-DCA9-43CE-973E-478CD895C143}">
      <dsp:nvSpPr>
        <dsp:cNvPr id="0" name=""/>
        <dsp:cNvSpPr/>
      </dsp:nvSpPr>
      <dsp:spPr>
        <a:xfrm>
          <a:off x="2672780" y="122892"/>
          <a:ext cx="1061444" cy="8256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3F116A-BB42-424B-969A-D7BC7AF6EDCF}">
      <dsp:nvSpPr>
        <dsp:cNvPr id="0" name=""/>
        <dsp:cNvSpPr/>
      </dsp:nvSpPr>
      <dsp:spPr>
        <a:xfrm rot="5400000">
          <a:off x="3056547" y="2134023"/>
          <a:ext cx="866942" cy="98698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0DB3DB-E197-4926-A372-74AA171C0C14}">
      <dsp:nvSpPr>
        <dsp:cNvPr id="0" name=""/>
        <dsp:cNvSpPr/>
      </dsp:nvSpPr>
      <dsp:spPr>
        <a:xfrm>
          <a:off x="2328576" y="1173000"/>
          <a:ext cx="2455987" cy="1021547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2. Implementación </a:t>
          </a:r>
        </a:p>
      </dsp:txBody>
      <dsp:txXfrm>
        <a:off x="2378453" y="1222877"/>
        <a:ext cx="2356233" cy="921793"/>
      </dsp:txXfrm>
    </dsp:sp>
    <dsp:sp modelId="{05530786-918F-491A-BD79-353AB3748D85}">
      <dsp:nvSpPr>
        <dsp:cNvPr id="0" name=""/>
        <dsp:cNvSpPr/>
      </dsp:nvSpPr>
      <dsp:spPr>
        <a:xfrm>
          <a:off x="4286281" y="1270427"/>
          <a:ext cx="1061444" cy="8256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460029-D754-41D6-91E6-D17464240D42}">
      <dsp:nvSpPr>
        <dsp:cNvPr id="0" name=""/>
        <dsp:cNvSpPr/>
      </dsp:nvSpPr>
      <dsp:spPr>
        <a:xfrm rot="5400000">
          <a:off x="4170414" y="3281559"/>
          <a:ext cx="866942" cy="98698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1145EB-2267-4D1D-B6CE-83A7102B668F}">
      <dsp:nvSpPr>
        <dsp:cNvPr id="0" name=""/>
        <dsp:cNvSpPr/>
      </dsp:nvSpPr>
      <dsp:spPr>
        <a:xfrm>
          <a:off x="3626098" y="2320535"/>
          <a:ext cx="2088680" cy="1021547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3. Evaluación e impacto </a:t>
          </a:r>
        </a:p>
      </dsp:txBody>
      <dsp:txXfrm>
        <a:off x="3675975" y="2370412"/>
        <a:ext cx="1988926" cy="921793"/>
      </dsp:txXfrm>
    </dsp:sp>
    <dsp:sp modelId="{2BD008A1-4C8F-448B-B2DF-F6F0B32DDD27}">
      <dsp:nvSpPr>
        <dsp:cNvPr id="0" name=""/>
        <dsp:cNvSpPr/>
      </dsp:nvSpPr>
      <dsp:spPr>
        <a:xfrm>
          <a:off x="5400149" y="2417963"/>
          <a:ext cx="1061444" cy="8256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34E07B-2466-4B04-9F5E-0B6FF99BF432}">
      <dsp:nvSpPr>
        <dsp:cNvPr id="0" name=""/>
        <dsp:cNvSpPr/>
      </dsp:nvSpPr>
      <dsp:spPr>
        <a:xfrm>
          <a:off x="4923619" y="3468070"/>
          <a:ext cx="1966950" cy="846689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4. Divulgación y proyección social </a:t>
          </a:r>
        </a:p>
      </dsp:txBody>
      <dsp:txXfrm>
        <a:off x="4964958" y="3509409"/>
        <a:ext cx="1884272" cy="7640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1EAA82AA-2605-0C42-B40C-9CB83141C99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1" b="1471"/>
          <a:stretch/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 hasCustomPrompt="1"/>
          </p:nvPr>
        </p:nvSpPr>
        <p:spPr>
          <a:xfrm>
            <a:off x="5940152" y="260648"/>
            <a:ext cx="3096344" cy="288032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4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s-ES" dirty="0"/>
              <a:t>Título Principal</a:t>
            </a:r>
            <a:br>
              <a:rPr lang="es-ES" dirty="0"/>
            </a:br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 descr="Imagen que contiene Aplicación&#10;&#10;Descripción generada automáticamente">
            <a:extLst>
              <a:ext uri="{FF2B5EF4-FFF2-40B4-BE49-F238E27FC236}">
                <a16:creationId xmlns:a16="http://schemas.microsoft.com/office/drawing/2014/main" id="{FB11FA2A-A00E-914F-A2B4-C6B63C87F6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3" y="0"/>
            <a:ext cx="9136554" cy="6858000"/>
          </a:xfrm>
          <a:prstGeom prst="rect">
            <a:avLst/>
          </a:prstGeom>
        </p:spPr>
      </p:pic>
      <p:sp>
        <p:nvSpPr>
          <p:cNvPr id="5" name="1 Título"/>
          <p:cNvSpPr>
            <a:spLocks noGrp="1"/>
          </p:cNvSpPr>
          <p:nvPr>
            <p:ph type="title" hasCustomPrompt="1"/>
          </p:nvPr>
        </p:nvSpPr>
        <p:spPr>
          <a:xfrm>
            <a:off x="2411760" y="371994"/>
            <a:ext cx="6336704" cy="1040782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800" b="1">
                <a:solidFill>
                  <a:srgbClr val="0A65B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Título</a:t>
            </a:r>
          </a:p>
        </p:txBody>
      </p:sp>
      <p:sp>
        <p:nvSpPr>
          <p:cNvPr id="7" name="2 Marcador de contenido">
            <a:extLst>
              <a:ext uri="{FF2B5EF4-FFF2-40B4-BE49-F238E27FC236}">
                <a16:creationId xmlns:a16="http://schemas.microsoft.com/office/drawing/2014/main" id="{42A8C380-3416-924F-9D72-884CE09A5033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2411760" y="1628506"/>
            <a:ext cx="6275040" cy="43401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0A65B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dirty="0"/>
              <a:t>Contenido</a:t>
            </a:r>
          </a:p>
        </p:txBody>
      </p:sp>
      <p:sp>
        <p:nvSpPr>
          <p:cNvPr id="11" name="Marcador de posición de imagen 10">
            <a:extLst>
              <a:ext uri="{FF2B5EF4-FFF2-40B4-BE49-F238E27FC236}">
                <a16:creationId xmlns:a16="http://schemas.microsoft.com/office/drawing/2014/main" id="{284D6171-6C0A-E54E-A840-B59CC1C82F8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6674" y="1844675"/>
            <a:ext cx="1800225" cy="13684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/>
            </a:lvl1pPr>
          </a:lstStyle>
          <a:p>
            <a:endParaRPr lang="es-HN" dirty="0"/>
          </a:p>
        </p:txBody>
      </p:sp>
      <p:sp>
        <p:nvSpPr>
          <p:cNvPr id="13" name="Marcador de posición de imagen 12">
            <a:extLst>
              <a:ext uri="{FF2B5EF4-FFF2-40B4-BE49-F238E27FC236}">
                <a16:creationId xmlns:a16="http://schemas.microsoft.com/office/drawing/2014/main" id="{A1C773C7-0C5C-4946-9E15-C410A8B0580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36674" y="3500438"/>
            <a:ext cx="1800225" cy="12969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/>
            </a:lvl1pPr>
          </a:lstStyle>
          <a:p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91236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id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magen que contiene Aplicación&#10;&#10;Descripción generada automáticamente">
            <a:extLst>
              <a:ext uri="{FF2B5EF4-FFF2-40B4-BE49-F238E27FC236}">
                <a16:creationId xmlns:a16="http://schemas.microsoft.com/office/drawing/2014/main" id="{6AF92C94-A664-DB4A-B93B-4977B056E0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3" y="0"/>
            <a:ext cx="9136554" cy="6858000"/>
          </a:xfrm>
          <a:prstGeom prst="rect">
            <a:avLst/>
          </a:prstGeom>
        </p:spPr>
      </p:pic>
      <p:sp>
        <p:nvSpPr>
          <p:cNvPr id="5" name="1 Título"/>
          <p:cNvSpPr>
            <a:spLocks noGrp="1"/>
          </p:cNvSpPr>
          <p:nvPr>
            <p:ph type="title" hasCustomPrompt="1"/>
          </p:nvPr>
        </p:nvSpPr>
        <p:spPr>
          <a:xfrm>
            <a:off x="2339752" y="371994"/>
            <a:ext cx="6408712" cy="1040782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800" b="1">
                <a:solidFill>
                  <a:srgbClr val="0A65B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Título</a:t>
            </a:r>
          </a:p>
        </p:txBody>
      </p:sp>
      <p:sp>
        <p:nvSpPr>
          <p:cNvPr id="7" name="2 Marcador de contenido">
            <a:extLst>
              <a:ext uri="{FF2B5EF4-FFF2-40B4-BE49-F238E27FC236}">
                <a16:creationId xmlns:a16="http://schemas.microsoft.com/office/drawing/2014/main" id="{42A8C380-3416-924F-9D72-884CE09A5033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11560" y="1628506"/>
            <a:ext cx="7920880" cy="43401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0A65B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dirty="0"/>
              <a:t>Contenido</a:t>
            </a:r>
          </a:p>
        </p:txBody>
      </p:sp>
    </p:spTree>
    <p:extLst>
      <p:ext uri="{BB962C8B-B14F-4D97-AF65-F5344CB8AC3E}">
        <p14:creationId xmlns:p14="http://schemas.microsoft.com/office/powerpoint/2010/main" val="4262816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Sitio web&#10;&#10;Descripción generada automáticamente">
            <a:extLst>
              <a:ext uri="{FF2B5EF4-FFF2-40B4-BE49-F238E27FC236}">
                <a16:creationId xmlns:a16="http://schemas.microsoft.com/office/drawing/2014/main" id="{808AC746-306A-6242-9E7D-5AEBF3BAC9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27"/>
          <a:stretch/>
        </p:blipFill>
        <p:spPr>
          <a:xfrm>
            <a:off x="0" y="-1"/>
            <a:ext cx="9190058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384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7" r:id="rId3"/>
    <p:sldLayoutId id="2147483653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H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252D80-6564-6C45-BF0D-FF2FFD4F4D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just"/>
            <a:r>
              <a:rPr lang="es-HN" sz="2800" dirty="0" smtClean="0">
                <a:solidFill>
                  <a:schemeClr val="tx1"/>
                </a:solidFill>
              </a:rPr>
              <a:t>LA CULTURA EMPRENDEDORA EN LA UNIVERSIDAD NICARAGÜENSE </a:t>
            </a:r>
            <a:endParaRPr lang="es-HN" sz="2800" dirty="0">
              <a:solidFill>
                <a:schemeClr val="tx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43508" y="5877272"/>
            <a:ext cx="734481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solidFill>
                  <a:schemeClr val="bg1"/>
                </a:solidFill>
              </a:rPr>
              <a:t>Dr. Joaquín </a:t>
            </a:r>
            <a:r>
              <a:rPr lang="es-MX" sz="2400" b="1" dirty="0" err="1" smtClean="0">
                <a:solidFill>
                  <a:schemeClr val="bg1"/>
                </a:solidFill>
              </a:rPr>
              <a:t>Gairín</a:t>
            </a:r>
            <a:r>
              <a:rPr lang="es-MX" sz="2400" b="1" dirty="0" smtClean="0">
                <a:solidFill>
                  <a:schemeClr val="bg1"/>
                </a:solidFill>
              </a:rPr>
              <a:t> </a:t>
            </a:r>
            <a:r>
              <a:rPr lang="es-MX" sz="2400" b="1" dirty="0" err="1" smtClean="0">
                <a:solidFill>
                  <a:schemeClr val="bg1"/>
                </a:solidFill>
              </a:rPr>
              <a:t>Sallán</a:t>
            </a:r>
            <a:r>
              <a:rPr lang="es-MX" sz="2400" b="1" dirty="0" smtClean="0">
                <a:solidFill>
                  <a:schemeClr val="bg1"/>
                </a:solidFill>
              </a:rPr>
              <a:t> </a:t>
            </a:r>
            <a:r>
              <a:rPr lang="es-MX" sz="2000" b="1" dirty="0" smtClean="0">
                <a:solidFill>
                  <a:schemeClr val="bg1"/>
                </a:solidFill>
              </a:rPr>
              <a:t>(UAB-España)</a:t>
            </a:r>
          </a:p>
          <a:p>
            <a:r>
              <a:rPr lang="es-MX" sz="2400" b="1" dirty="0" smtClean="0">
                <a:solidFill>
                  <a:schemeClr val="bg1"/>
                </a:solidFill>
              </a:rPr>
              <a:t>Dra. Sandra del Carmen Dávila Flores </a:t>
            </a:r>
            <a:r>
              <a:rPr lang="es-MX" sz="2000" b="1" dirty="0" smtClean="0">
                <a:solidFill>
                  <a:schemeClr val="bg1"/>
                </a:solidFill>
              </a:rPr>
              <a:t>(UNAN-Managua</a:t>
            </a:r>
            <a:r>
              <a:rPr lang="es-MX" sz="2000" dirty="0" smtClean="0">
                <a:solidFill>
                  <a:schemeClr val="bg1"/>
                </a:solidFill>
              </a:rPr>
              <a:t>)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93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79712" y="371994"/>
            <a:ext cx="6984776" cy="1040782"/>
          </a:xfrm>
        </p:spPr>
        <p:txBody>
          <a:bodyPr/>
          <a:lstStyle/>
          <a:p>
            <a:pPr algn="just"/>
            <a:r>
              <a:rPr lang="es-NI" sz="3200" dirty="0">
                <a:solidFill>
                  <a:schemeClr val="tx1"/>
                </a:solidFill>
              </a:rPr>
              <a:t>C</a:t>
            </a:r>
            <a:r>
              <a:rPr lang="es-NI" sz="3200" dirty="0" smtClean="0">
                <a:solidFill>
                  <a:schemeClr val="tx1"/>
                </a:solidFill>
              </a:rPr>
              <a:t>ultura </a:t>
            </a:r>
            <a:r>
              <a:rPr lang="es-NI" sz="3200" dirty="0">
                <a:solidFill>
                  <a:schemeClr val="tx1"/>
                </a:solidFill>
              </a:rPr>
              <a:t>organizacional en la universidad nicaragüense</a:t>
            </a: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4" name="Marcador de contenido 3"/>
          <p:cNvPicPr>
            <a:picLocks noGrp="1"/>
          </p:cNvPicPr>
          <p:nvPr>
            <p:ph idx="10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27" r="10201"/>
          <a:stretch/>
        </p:blipFill>
        <p:spPr bwMode="auto">
          <a:xfrm>
            <a:off x="251520" y="2204864"/>
            <a:ext cx="4320480" cy="33353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Imagen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70" r="11459"/>
          <a:stretch/>
        </p:blipFill>
        <p:spPr bwMode="auto">
          <a:xfrm>
            <a:off x="5004048" y="2204864"/>
            <a:ext cx="3960440" cy="316835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/>
          <p:cNvSpPr txBox="1"/>
          <p:nvPr/>
        </p:nvSpPr>
        <p:spPr>
          <a:xfrm>
            <a:off x="965090" y="6101053"/>
            <a:ext cx="2749323" cy="470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NI" sz="2456" b="1" dirty="0"/>
              <a:t>Docentes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5609606" y="5865924"/>
            <a:ext cx="2749323" cy="470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NI" sz="2456" b="1" dirty="0"/>
              <a:t>Estudiantes</a:t>
            </a:r>
          </a:p>
        </p:txBody>
      </p:sp>
    </p:spTree>
    <p:extLst>
      <p:ext uri="{BB962C8B-B14F-4D97-AF65-F5344CB8AC3E}">
        <p14:creationId xmlns:p14="http://schemas.microsoft.com/office/powerpoint/2010/main" val="3375453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33397" t="28344" r="18083" b="17516"/>
          <a:stretch/>
        </p:blipFill>
        <p:spPr>
          <a:xfrm>
            <a:off x="179512" y="1608793"/>
            <a:ext cx="8136904" cy="5104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4193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idx="10"/>
          </p:nvPr>
        </p:nvPicPr>
        <p:blipFill rotWithShape="1">
          <a:blip r:embed="rId2"/>
          <a:srcRect l="31344" t="29029" r="21575" b="17045"/>
          <a:stretch/>
        </p:blipFill>
        <p:spPr>
          <a:xfrm>
            <a:off x="467544" y="1412776"/>
            <a:ext cx="7871012" cy="5068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9842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3600" dirty="0" smtClean="0">
                <a:solidFill>
                  <a:schemeClr val="tx1"/>
                </a:solidFill>
              </a:rPr>
              <a:t>Factores motivacionales</a:t>
            </a:r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0"/>
          </p:nvPr>
        </p:nvPicPr>
        <p:blipFill rotWithShape="1">
          <a:blip r:embed="rId2"/>
          <a:srcRect l="43063" t="38159" r="27339" b="15387"/>
          <a:stretch/>
        </p:blipFill>
        <p:spPr>
          <a:xfrm>
            <a:off x="611560" y="1465465"/>
            <a:ext cx="7992888" cy="516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584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Factores motivacionales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30675" t="25391" r="28285" b="7673"/>
          <a:stretch/>
        </p:blipFill>
        <p:spPr>
          <a:xfrm>
            <a:off x="539552" y="1350327"/>
            <a:ext cx="7848872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9316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NI" sz="4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Limitantes</a:t>
            </a:r>
            <a:endParaRPr lang="en-US" sz="40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0"/>
          </p:nvPr>
        </p:nvPicPr>
        <p:blipFill rotWithShape="1">
          <a:blip r:embed="rId2"/>
          <a:srcRect l="13992" t="23227" r="11386" b="3773"/>
          <a:stretch/>
        </p:blipFill>
        <p:spPr>
          <a:xfrm>
            <a:off x="539552" y="1963638"/>
            <a:ext cx="8163087" cy="4489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687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s-NI" sz="2000" dirty="0">
                <a:solidFill>
                  <a:schemeClr val="tx1"/>
                </a:solidFill>
              </a:rPr>
              <a:t>E</a:t>
            </a:r>
            <a:r>
              <a:rPr lang="es-NI" sz="2000" dirty="0" smtClean="0">
                <a:solidFill>
                  <a:schemeClr val="tx1"/>
                </a:solidFill>
              </a:rPr>
              <a:t>strategias </a:t>
            </a:r>
            <a:r>
              <a:rPr lang="es-NI" sz="2000" dirty="0">
                <a:solidFill>
                  <a:schemeClr val="tx1"/>
                </a:solidFill>
              </a:rPr>
              <a:t>que contribuyan al fomento y desarrollo de la cultura emprendedora en la universidad nicaragüense 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l="31183" t="41141" r="15687" b="16532"/>
          <a:stretch/>
        </p:blipFill>
        <p:spPr>
          <a:xfrm>
            <a:off x="194583" y="1916831"/>
            <a:ext cx="8553881" cy="4051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1043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Estrategias para promover la cultura emprendedora 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4105650752"/>
              </p:ext>
            </p:extLst>
          </p:nvPr>
        </p:nvGraphicFramePr>
        <p:xfrm>
          <a:off x="467544" y="1412776"/>
          <a:ext cx="9217024" cy="51845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36362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Estrategias para promover la cultura emprendedora </a:t>
            </a:r>
            <a:endParaRPr lang="en-U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3639431100"/>
              </p:ext>
            </p:extLst>
          </p:nvPr>
        </p:nvGraphicFramePr>
        <p:xfrm>
          <a:off x="827584" y="1844824"/>
          <a:ext cx="7920880" cy="39604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087534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FASES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Marcador de contenido 3"/>
          <p:cNvGraphicFramePr>
            <a:graphicFrameLocks noGrp="1"/>
          </p:cNvGraphicFramePr>
          <p:nvPr>
            <p:ph idx="10"/>
          </p:nvPr>
        </p:nvGraphicFramePr>
        <p:xfrm>
          <a:off x="611188" y="1628775"/>
          <a:ext cx="7921625" cy="4340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46140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0D96A4-6612-9945-AF3A-15D55DEC3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chemeClr val="tx1"/>
                </a:solidFill>
              </a:rPr>
              <a:t>CONTENIDO </a:t>
            </a:r>
            <a:endParaRPr lang="es-NI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8" name="Marcador de contenido 17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1543153731"/>
              </p:ext>
            </p:extLst>
          </p:nvPr>
        </p:nvGraphicFramePr>
        <p:xfrm>
          <a:off x="2771626" y="1412776"/>
          <a:ext cx="5616971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9" name="Marcador de posición de imagen 18"/>
          <p:cNvPicPr>
            <a:picLocks noGrp="1" noChangeAspect="1"/>
          </p:cNvPicPr>
          <p:nvPr>
            <p:ph type="pic" sz="quarter" idx="1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85" b="25285"/>
          <a:stretch>
            <a:fillRect/>
          </a:stretch>
        </p:blipFill>
        <p:spPr>
          <a:xfrm>
            <a:off x="251520" y="1628800"/>
            <a:ext cx="1800225" cy="1368425"/>
          </a:xfrm>
        </p:spPr>
      </p:pic>
      <p:pic>
        <p:nvPicPr>
          <p:cNvPr id="20" name="Marcador de posición de imagen 19"/>
          <p:cNvPicPr>
            <a:picLocks noGrp="1" noChangeAspect="1"/>
          </p:cNvPicPr>
          <p:nvPr>
            <p:ph type="pic" sz="quarter" idx="12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28" b="6328"/>
          <a:stretch>
            <a:fillRect/>
          </a:stretch>
        </p:blipFill>
        <p:spPr>
          <a:xfrm>
            <a:off x="251446" y="4122731"/>
            <a:ext cx="1800225" cy="1296987"/>
          </a:xfrm>
        </p:spPr>
      </p:pic>
      <p:sp>
        <p:nvSpPr>
          <p:cNvPr id="3" name="CuadroTexto 2"/>
          <p:cNvSpPr txBox="1"/>
          <p:nvPr/>
        </p:nvSpPr>
        <p:spPr>
          <a:xfrm>
            <a:off x="251446" y="3186776"/>
            <a:ext cx="2160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Dr. Joaquín </a:t>
            </a:r>
            <a:r>
              <a:rPr lang="es-MX" b="1" dirty="0" err="1" smtClean="0"/>
              <a:t>Gairín</a:t>
            </a:r>
            <a:endParaRPr lang="en-US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251409" y="5801675"/>
            <a:ext cx="2160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Dra. Sandra Dávila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5308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Nuevas líneas de investigación </a:t>
            </a:r>
            <a:endParaRPr lang="en-US" dirty="0"/>
          </a:p>
        </p:txBody>
      </p:sp>
      <p:graphicFrame>
        <p:nvGraphicFramePr>
          <p:cNvPr id="4" name="Marcador de contenido 4">
            <a:extLst>
              <a:ext uri="{FF2B5EF4-FFF2-40B4-BE49-F238E27FC236}">
                <a16:creationId xmlns:a16="http://schemas.microsoft.com/office/drawing/2014/main" id="{B316CD6C-0DAE-1942-8BD8-B593AEB4AF9D}"/>
              </a:ext>
            </a:extLst>
          </p:cNvPr>
          <p:cNvGraphicFramePr>
            <a:graphicFrameLocks noGrp="1"/>
          </p:cNvGraphicFramePr>
          <p:nvPr>
            <p:ph idx="10"/>
          </p:nvPr>
        </p:nvGraphicFramePr>
        <p:xfrm>
          <a:off x="611188" y="1628775"/>
          <a:ext cx="7921625" cy="4340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62823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Marcador de contenido 4">
            <a:extLst>
              <a:ext uri="{FF2B5EF4-FFF2-40B4-BE49-F238E27FC236}">
                <a16:creationId xmlns:a16="http://schemas.microsoft.com/office/drawing/2014/main" id="{B316CD6C-0DAE-1942-8BD8-B593AEB4AF9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7837698"/>
              </p:ext>
            </p:extLst>
          </p:nvPr>
        </p:nvGraphicFramePr>
        <p:xfrm>
          <a:off x="370872" y="2095877"/>
          <a:ext cx="8665624" cy="36373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80718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8082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l="32371" t="33266" r="19453" b="14564"/>
          <a:stretch/>
        </p:blipFill>
        <p:spPr>
          <a:xfrm>
            <a:off x="827584" y="1412776"/>
            <a:ext cx="7921352" cy="4746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37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Objetivos</a:t>
            </a:r>
            <a:r>
              <a:rPr lang="es-MX" dirty="0" smtClean="0"/>
              <a:t/>
            </a:r>
            <a:br>
              <a:rPr lang="es-MX" dirty="0" smtClean="0"/>
            </a:br>
            <a:endParaRPr lang="en-US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255105962"/>
              </p:ext>
            </p:extLst>
          </p:nvPr>
        </p:nvGraphicFramePr>
        <p:xfrm>
          <a:off x="467544" y="1412776"/>
          <a:ext cx="828092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12372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E70B928-BE2D-4F00-9AF6-57DA9323D0A3}"/>
              </a:ext>
            </a:extLst>
          </p:cNvPr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800423448"/>
              </p:ext>
            </p:extLst>
          </p:nvPr>
        </p:nvGraphicFramePr>
        <p:xfrm>
          <a:off x="-361056" y="-891480"/>
          <a:ext cx="9505056" cy="93053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57384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Marco Aplicado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3842541540"/>
              </p:ext>
            </p:extLst>
          </p:nvPr>
        </p:nvGraphicFramePr>
        <p:xfrm>
          <a:off x="378358" y="1417281"/>
          <a:ext cx="8387283" cy="47626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3651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2339752" y="371994"/>
            <a:ext cx="6408712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NI" dirty="0">
                <a:solidFill>
                  <a:schemeClr val="tx1"/>
                </a:solidFill>
              </a:rPr>
              <a:t>C</a:t>
            </a:r>
            <a:r>
              <a:rPr lang="es-NI" b="1" dirty="0" smtClean="0">
                <a:solidFill>
                  <a:schemeClr val="tx1"/>
                </a:solidFill>
              </a:rPr>
              <a:t>oncepto </a:t>
            </a:r>
            <a:r>
              <a:rPr lang="es-NI" b="1" dirty="0">
                <a:solidFill>
                  <a:schemeClr val="tx1"/>
                </a:solidFill>
              </a:rPr>
              <a:t>de emprendimiento en la universidad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Marcador de contenido 3"/>
          <p:cNvPicPr>
            <a:picLocks noGrp="1"/>
          </p:cNvPicPr>
          <p:nvPr>
            <p:ph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1"/>
          <a:stretch/>
        </p:blipFill>
        <p:spPr bwMode="auto">
          <a:xfrm>
            <a:off x="253478" y="2132831"/>
            <a:ext cx="4390530" cy="36004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Imagen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127142"/>
            <a:ext cx="4103215" cy="360611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uadroTexto 6"/>
          <p:cNvSpPr txBox="1"/>
          <p:nvPr/>
        </p:nvSpPr>
        <p:spPr>
          <a:xfrm>
            <a:off x="1232385" y="6145985"/>
            <a:ext cx="2214733" cy="524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NI" sz="2806" b="1" dirty="0"/>
              <a:t>Docentes</a:t>
            </a:r>
            <a:r>
              <a:rPr lang="es-NI" sz="1579" dirty="0"/>
              <a:t> 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5544108" y="6021288"/>
            <a:ext cx="2214733" cy="524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NI" sz="2806" b="1" dirty="0"/>
              <a:t>Estudiantes</a:t>
            </a:r>
            <a:r>
              <a:rPr lang="es-NI" sz="1579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88957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8911BAA3-249B-4F9B-8849-6A5127F9E96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051720" y="371994"/>
            <a:ext cx="6696744" cy="1064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NI" sz="3157" b="1" dirty="0">
                <a:solidFill>
                  <a:schemeClr val="tx1"/>
                </a:solidFill>
              </a:rPr>
              <a:t>Elementos asociados al término emprendimiento </a:t>
            </a:r>
          </a:p>
        </p:txBody>
      </p:sp>
      <p:graphicFrame>
        <p:nvGraphicFramePr>
          <p:cNvPr id="5" name="Marcador de contenido 3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3738579574"/>
              </p:ext>
            </p:extLst>
          </p:nvPr>
        </p:nvGraphicFramePr>
        <p:xfrm>
          <a:off x="0" y="1471708"/>
          <a:ext cx="8857355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74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NI" dirty="0"/>
              <a:t>Tipos de emprendedores en el ámbito educativo</a:t>
            </a:r>
            <a:endParaRPr lang="en-U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4280737357"/>
              </p:ext>
            </p:extLst>
          </p:nvPr>
        </p:nvGraphicFramePr>
        <p:xfrm>
          <a:off x="0" y="1628800"/>
          <a:ext cx="8748464" cy="46085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4772413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484</Words>
  <Application>Microsoft Office PowerPoint</Application>
  <PresentationFormat>Presentación en pantalla (4:3)</PresentationFormat>
  <Paragraphs>95</Paragraphs>
  <Slides>22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7" baseType="lpstr">
      <vt:lpstr>Arial</vt:lpstr>
      <vt:lpstr>Calibri</vt:lpstr>
      <vt:lpstr>Century Gothic</vt:lpstr>
      <vt:lpstr>Times New Roman</vt:lpstr>
      <vt:lpstr>Tema de Office</vt:lpstr>
      <vt:lpstr>LA CULTURA EMPRENDEDORA EN LA UNIVERSIDAD NICARAGÜENSE </vt:lpstr>
      <vt:lpstr>CONTENIDO </vt:lpstr>
      <vt:lpstr>Presentación de PowerPoint</vt:lpstr>
      <vt:lpstr>Objetivos </vt:lpstr>
      <vt:lpstr>Presentación de PowerPoint</vt:lpstr>
      <vt:lpstr>Marco Aplicado</vt:lpstr>
      <vt:lpstr>Concepto de emprendimiento en la universidad</vt:lpstr>
      <vt:lpstr>Elementos asociados al término emprendimiento </vt:lpstr>
      <vt:lpstr>Tipos de emprendedores en el ámbito educativo</vt:lpstr>
      <vt:lpstr>Cultura organizacional en la universidad nicaragüense</vt:lpstr>
      <vt:lpstr>Presentación de PowerPoint</vt:lpstr>
      <vt:lpstr>Presentación de PowerPoint</vt:lpstr>
      <vt:lpstr>Factores motivacionales</vt:lpstr>
      <vt:lpstr>Factores motivacionales</vt:lpstr>
      <vt:lpstr>Limitantes</vt:lpstr>
      <vt:lpstr>Estrategias que contribuyan al fomento y desarrollo de la cultura emprendedora en la universidad nicaragüense </vt:lpstr>
      <vt:lpstr>Estrategias para promover la cultura emprendedora </vt:lpstr>
      <vt:lpstr>Estrategias para promover la cultura emprendedora </vt:lpstr>
      <vt:lpstr>FASES</vt:lpstr>
      <vt:lpstr>Nuevas líneas de investigación 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TEXTO</dc:title>
  <dc:creator>USUARIO</dc:creator>
  <cp:lastModifiedBy>DELL</cp:lastModifiedBy>
  <cp:revision>51</cp:revision>
  <dcterms:created xsi:type="dcterms:W3CDTF">2018-01-10T17:58:28Z</dcterms:created>
  <dcterms:modified xsi:type="dcterms:W3CDTF">2021-06-15T16:21:51Z</dcterms:modified>
</cp:coreProperties>
</file>