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Raleway"/>
      <p:regular r:id="rId18"/>
      <p:bold r:id="rId19"/>
      <p:italic r:id="rId20"/>
      <p:boldItalic r:id="rId21"/>
    </p:embeddedFont>
    <p:embeddedFont>
      <p:font typeface="Lato"/>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italic.fntdata"/><Relationship Id="rId22" Type="http://schemas.openxmlformats.org/officeDocument/2006/relationships/font" Target="fonts/Lato-regular.fntdata"/><Relationship Id="rId21" Type="http://schemas.openxmlformats.org/officeDocument/2006/relationships/font" Target="fonts/Raleway-boldItalic.fntdata"/><Relationship Id="rId24" Type="http://schemas.openxmlformats.org/officeDocument/2006/relationships/font" Target="fonts/Lato-italic.fntdata"/><Relationship Id="rId23" Type="http://schemas.openxmlformats.org/officeDocument/2006/relationships/font" Target="fonts/La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Raleway-bold.fntdata"/><Relationship Id="rId18" Type="http://schemas.openxmlformats.org/officeDocument/2006/relationships/font" Target="fonts/Raleway-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c6fa3c898_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c6fa3c8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6667c5130d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6667c5130d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6667c5130d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6667c5130d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c6fa3c898_0_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c6fa3c89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c6fa3c898_0_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c6fa3c89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ac7a595d22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ac7a595d2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6667c5130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6667c5130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6667c5130d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6667c5130d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6667c5130d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6667c5130d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6667c5130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6667c5130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6667c5130d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6667c5130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6667c5130d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26667c5130d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rt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4800"/>
              <a:buNone/>
              <a:defRPr sz="4800">
                <a:solidFill>
                  <a:schemeClr val="lt1"/>
                </a:solidFill>
              </a:defRPr>
            </a:lvl2pPr>
            <a:lvl3pPr lvl="2" rtl="0" algn="ctr">
              <a:spcBef>
                <a:spcPts val="0"/>
              </a:spcBef>
              <a:spcAft>
                <a:spcPts val="0"/>
              </a:spcAft>
              <a:buClr>
                <a:schemeClr val="lt1"/>
              </a:buClr>
              <a:buSzPts val="4800"/>
              <a:buNone/>
              <a:defRPr sz="4800">
                <a:solidFill>
                  <a:schemeClr val="lt1"/>
                </a:solidFill>
              </a:defRPr>
            </a:lvl3pPr>
            <a:lvl4pPr lvl="3" rtl="0" algn="ctr">
              <a:spcBef>
                <a:spcPts val="0"/>
              </a:spcBef>
              <a:spcAft>
                <a:spcPts val="0"/>
              </a:spcAft>
              <a:buClr>
                <a:schemeClr val="lt1"/>
              </a:buClr>
              <a:buSzPts val="4800"/>
              <a:buNone/>
              <a:defRPr sz="4800">
                <a:solidFill>
                  <a:schemeClr val="lt1"/>
                </a:solidFill>
              </a:defRPr>
            </a:lvl4pPr>
            <a:lvl5pPr lvl="4" rtl="0" algn="ctr">
              <a:spcBef>
                <a:spcPts val="0"/>
              </a:spcBef>
              <a:spcAft>
                <a:spcPts val="0"/>
              </a:spcAft>
              <a:buClr>
                <a:schemeClr val="lt1"/>
              </a:buClr>
              <a:buSzPts val="4800"/>
              <a:buNone/>
              <a:defRPr sz="4800">
                <a:solidFill>
                  <a:schemeClr val="lt1"/>
                </a:solidFill>
              </a:defRPr>
            </a:lvl5pPr>
            <a:lvl6pPr lvl="5" rtl="0" algn="ctr">
              <a:spcBef>
                <a:spcPts val="0"/>
              </a:spcBef>
              <a:spcAft>
                <a:spcPts val="0"/>
              </a:spcAft>
              <a:buClr>
                <a:schemeClr val="lt1"/>
              </a:buClr>
              <a:buSzPts val="4800"/>
              <a:buNone/>
              <a:defRPr sz="4800">
                <a:solidFill>
                  <a:schemeClr val="lt1"/>
                </a:solidFill>
              </a:defRPr>
            </a:lvl6pPr>
            <a:lvl7pPr lvl="6" rtl="0" algn="ctr">
              <a:spcBef>
                <a:spcPts val="0"/>
              </a:spcBef>
              <a:spcAft>
                <a:spcPts val="0"/>
              </a:spcAft>
              <a:buClr>
                <a:schemeClr val="lt1"/>
              </a:buClr>
              <a:buSzPts val="4800"/>
              <a:buNone/>
              <a:defRPr sz="4800">
                <a:solidFill>
                  <a:schemeClr val="lt1"/>
                </a:solidFill>
              </a:defRPr>
            </a:lvl7pPr>
            <a:lvl8pPr lvl="7" rtl="0" algn="ctr">
              <a:spcBef>
                <a:spcPts val="0"/>
              </a:spcBef>
              <a:spcAft>
                <a:spcPts val="0"/>
              </a:spcAft>
              <a:buClr>
                <a:schemeClr val="lt1"/>
              </a:buClr>
              <a:buSzPts val="4800"/>
              <a:buNone/>
              <a:defRPr sz="4800">
                <a:solidFill>
                  <a:schemeClr val="lt1"/>
                </a:solidFill>
              </a:defRPr>
            </a:lvl8pPr>
            <a:lvl9pPr lvl="8" rtl="0"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Clr>
                <a:schemeClr val="dk1"/>
              </a:buClr>
              <a:buSzPts val="3600"/>
              <a:buNone/>
              <a:defRPr sz="3600">
                <a:solidFill>
                  <a:schemeClr val="dk1"/>
                </a:solidFill>
              </a:defRPr>
            </a:lvl2pPr>
            <a:lvl3pPr lvl="2" rtl="0" algn="ctr">
              <a:spcBef>
                <a:spcPts val="0"/>
              </a:spcBef>
              <a:spcAft>
                <a:spcPts val="0"/>
              </a:spcAft>
              <a:buClr>
                <a:schemeClr val="dk1"/>
              </a:buClr>
              <a:buSzPts val="3600"/>
              <a:buNone/>
              <a:defRPr sz="3600">
                <a:solidFill>
                  <a:schemeClr val="dk1"/>
                </a:solidFill>
              </a:defRPr>
            </a:lvl3pPr>
            <a:lvl4pPr lvl="3" rtl="0" algn="ctr">
              <a:spcBef>
                <a:spcPts val="0"/>
              </a:spcBef>
              <a:spcAft>
                <a:spcPts val="0"/>
              </a:spcAft>
              <a:buClr>
                <a:schemeClr val="dk1"/>
              </a:buClr>
              <a:buSzPts val="3600"/>
              <a:buNone/>
              <a:defRPr sz="3600">
                <a:solidFill>
                  <a:schemeClr val="dk1"/>
                </a:solidFill>
              </a:defRPr>
            </a:lvl4pPr>
            <a:lvl5pPr lvl="4" rtl="0" algn="ctr">
              <a:spcBef>
                <a:spcPts val="0"/>
              </a:spcBef>
              <a:spcAft>
                <a:spcPts val="0"/>
              </a:spcAft>
              <a:buClr>
                <a:schemeClr val="dk1"/>
              </a:buClr>
              <a:buSzPts val="3600"/>
              <a:buNone/>
              <a:defRPr sz="3600">
                <a:solidFill>
                  <a:schemeClr val="dk1"/>
                </a:solidFill>
              </a:defRPr>
            </a:lvl5pPr>
            <a:lvl6pPr lvl="5" rtl="0" algn="ctr">
              <a:spcBef>
                <a:spcPts val="0"/>
              </a:spcBef>
              <a:spcAft>
                <a:spcPts val="0"/>
              </a:spcAft>
              <a:buClr>
                <a:schemeClr val="dk1"/>
              </a:buClr>
              <a:buSzPts val="3600"/>
              <a:buNone/>
              <a:defRPr sz="3600">
                <a:solidFill>
                  <a:schemeClr val="dk1"/>
                </a:solidFill>
              </a:defRPr>
            </a:lvl6pPr>
            <a:lvl7pPr lvl="6" rtl="0" algn="ctr">
              <a:spcBef>
                <a:spcPts val="0"/>
              </a:spcBef>
              <a:spcAft>
                <a:spcPts val="0"/>
              </a:spcAft>
              <a:buClr>
                <a:schemeClr val="dk1"/>
              </a:buClr>
              <a:buSzPts val="3600"/>
              <a:buNone/>
              <a:defRPr sz="3600">
                <a:solidFill>
                  <a:schemeClr val="dk1"/>
                </a:solidFill>
              </a:defRPr>
            </a:lvl7pPr>
            <a:lvl8pPr lvl="7" rtl="0" algn="ctr">
              <a:spcBef>
                <a:spcPts val="0"/>
              </a:spcBef>
              <a:spcAft>
                <a:spcPts val="0"/>
              </a:spcAft>
              <a:buClr>
                <a:schemeClr val="dk1"/>
              </a:buClr>
              <a:buSzPts val="3600"/>
              <a:buNone/>
              <a:defRPr sz="3600">
                <a:solidFill>
                  <a:schemeClr val="dk1"/>
                </a:solidFill>
              </a:defRPr>
            </a:lvl8pPr>
            <a:lvl9pPr lvl="8" rtl="0"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rgbClr val="93C47D"/>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rt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latin typeface="Lato"/>
                <a:ea typeface="Lato"/>
                <a:cs typeface="Lato"/>
                <a:sym typeface="Lato"/>
              </a:defRPr>
            </a:lvl1pPr>
            <a:lvl2pPr lvl="1" rtl="0" algn="r">
              <a:buNone/>
              <a:defRPr sz="1000">
                <a:solidFill>
                  <a:schemeClr val="dk2"/>
                </a:solidFill>
                <a:latin typeface="Lato"/>
                <a:ea typeface="Lato"/>
                <a:cs typeface="Lato"/>
                <a:sym typeface="Lato"/>
              </a:defRPr>
            </a:lvl2pPr>
            <a:lvl3pPr lvl="2" rtl="0" algn="r">
              <a:buNone/>
              <a:defRPr sz="1000">
                <a:solidFill>
                  <a:schemeClr val="dk2"/>
                </a:solidFill>
                <a:latin typeface="Lato"/>
                <a:ea typeface="Lato"/>
                <a:cs typeface="Lato"/>
                <a:sym typeface="Lato"/>
              </a:defRPr>
            </a:lvl3pPr>
            <a:lvl4pPr lvl="3" rtl="0" algn="r">
              <a:buNone/>
              <a:defRPr sz="1000">
                <a:solidFill>
                  <a:schemeClr val="dk2"/>
                </a:solidFill>
                <a:latin typeface="Lato"/>
                <a:ea typeface="Lato"/>
                <a:cs typeface="Lato"/>
                <a:sym typeface="Lato"/>
              </a:defRPr>
            </a:lvl4pPr>
            <a:lvl5pPr lvl="4" rtl="0" algn="r">
              <a:buNone/>
              <a:defRPr sz="1000">
                <a:solidFill>
                  <a:schemeClr val="dk2"/>
                </a:solidFill>
                <a:latin typeface="Lato"/>
                <a:ea typeface="Lato"/>
                <a:cs typeface="Lato"/>
                <a:sym typeface="Lato"/>
              </a:defRPr>
            </a:lvl5pPr>
            <a:lvl6pPr lvl="5" rtl="0" algn="r">
              <a:buNone/>
              <a:defRPr sz="1000">
                <a:solidFill>
                  <a:schemeClr val="dk2"/>
                </a:solidFill>
                <a:latin typeface="Lato"/>
                <a:ea typeface="Lato"/>
                <a:cs typeface="Lato"/>
                <a:sym typeface="Lato"/>
              </a:defRPr>
            </a:lvl6pPr>
            <a:lvl7pPr lvl="6" rtl="0" algn="r">
              <a:buNone/>
              <a:defRPr sz="1000">
                <a:solidFill>
                  <a:schemeClr val="dk2"/>
                </a:solidFill>
                <a:latin typeface="Lato"/>
                <a:ea typeface="Lato"/>
                <a:cs typeface="Lato"/>
                <a:sym typeface="Lato"/>
              </a:defRPr>
            </a:lvl7pPr>
            <a:lvl8pPr lvl="7" rtl="0" algn="r">
              <a:buNone/>
              <a:defRPr sz="1000">
                <a:solidFill>
                  <a:schemeClr val="dk2"/>
                </a:solidFill>
                <a:latin typeface="Lato"/>
                <a:ea typeface="Lato"/>
                <a:cs typeface="Lato"/>
                <a:sym typeface="Lato"/>
              </a:defRPr>
            </a:lvl8pPr>
            <a:lvl9pPr lvl="8" rtl="0"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hyperlink" Target="https://www.amydus.com/collections/plus-size-tops" TargetMode="External"/><Relationship Id="rId4" Type="http://schemas.openxmlformats.org/officeDocument/2006/relationships/image" Target="../media/image2.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3"/>
          <p:cNvSpPr txBox="1"/>
          <p:nvPr>
            <p:ph type="ctrTitle"/>
          </p:nvPr>
        </p:nvSpPr>
        <p:spPr>
          <a:xfrm>
            <a:off x="2272700" y="83597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5100"/>
              <a:t>Tips to Carry Plus Size Tops for Women in Different Occasions</a:t>
            </a:r>
            <a:endParaRPr sz="5100"/>
          </a:p>
          <a:p>
            <a:pPr indent="0" lvl="0" marL="0" rtl="0" algn="l">
              <a:spcBef>
                <a:spcPts val="0"/>
              </a:spcBef>
              <a:spcAft>
                <a:spcPts val="0"/>
              </a:spcAft>
              <a:buClr>
                <a:schemeClr val="dk2"/>
              </a:buClr>
              <a:buSzPts val="1100"/>
              <a:buFont typeface="Arial"/>
              <a:buNone/>
            </a:pPr>
            <a:r>
              <a:t/>
            </a:r>
            <a:endParaRPr sz="5600"/>
          </a:p>
          <a:p>
            <a:pPr indent="0" lvl="0" marL="0" rtl="0" algn="l">
              <a:spcBef>
                <a:spcPts val="0"/>
              </a:spcBef>
              <a:spcAft>
                <a:spcPts val="0"/>
              </a:spcAft>
              <a:buNone/>
            </a:pPr>
            <a:r>
              <a:t/>
            </a:r>
            <a:endParaRPr sz="5600"/>
          </a:p>
        </p:txBody>
      </p:sp>
      <p:sp>
        <p:nvSpPr>
          <p:cNvPr id="73" name="Google Shape;73;p13"/>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p>
        </p:txBody>
      </p:sp>
      <p:pic>
        <p:nvPicPr>
          <p:cNvPr id="74" name="Google Shape;74;p13"/>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Event-appropriate Styling: </a:t>
            </a:r>
            <a:endParaRPr sz="43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137" name="Google Shape;137;p22"/>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When styling your plus-size clothing, take the occasion into account. For formal occasions, go for dressier tops with intricate details or decorations. Opt for loose silhouettes and cozy materials for informal occasions.</a:t>
            </a:r>
            <a:endParaRPr sz="2400"/>
          </a:p>
        </p:txBody>
      </p:sp>
      <p:pic>
        <p:nvPicPr>
          <p:cNvPr id="138" name="Google Shape;138;p22"/>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3"/>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Comfortable Bottoms: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144" name="Google Shape;144;p23"/>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Wear bottoms that complement your plus-size tops and give you a confident, at-ease vibe. The appropriate bottom can improve the entire style and appearance of your ensemble, whether you're wearing tailored pants, skirts, or jeans.</a:t>
            </a:r>
            <a:endParaRPr sz="2400"/>
          </a:p>
        </p:txBody>
      </p:sp>
      <p:pic>
        <p:nvPicPr>
          <p:cNvPr id="145" name="Google Shape;145;p23"/>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4"/>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p>
          <a:p>
            <a:pPr indent="0" lvl="0" marL="0" rtl="0" algn="l">
              <a:spcBef>
                <a:spcPts val="0"/>
              </a:spcBef>
              <a:spcAft>
                <a:spcPts val="0"/>
              </a:spcAft>
              <a:buNone/>
            </a:pPr>
            <a:r>
              <a:t/>
            </a:r>
            <a:endParaRPr/>
          </a:p>
          <a:p>
            <a:pPr indent="0" lvl="0" marL="0" rtl="0" algn="ctr">
              <a:spcBef>
                <a:spcPts val="0"/>
              </a:spcBef>
              <a:spcAft>
                <a:spcPts val="0"/>
              </a:spcAft>
              <a:buNone/>
            </a:pPr>
            <a:r>
              <a:rPr lang="en"/>
              <a:t>Conclusion</a:t>
            </a:r>
            <a:endParaRPr sz="1900"/>
          </a:p>
          <a:p>
            <a:pPr indent="0" lvl="0" marL="0" rtl="0" algn="l">
              <a:spcBef>
                <a:spcPts val="0"/>
              </a:spcBef>
              <a:spcAft>
                <a:spcPts val="0"/>
              </a:spcAft>
              <a:buNone/>
            </a:pPr>
            <a:r>
              <a:t/>
            </a:r>
            <a:endParaRPr sz="1900"/>
          </a:p>
          <a:p>
            <a:pPr indent="0" lvl="0" marL="0" rtl="0" algn="ctr">
              <a:spcBef>
                <a:spcPts val="0"/>
              </a:spcBef>
              <a:spcAft>
                <a:spcPts val="0"/>
              </a:spcAft>
              <a:buClr>
                <a:schemeClr val="dk2"/>
              </a:buClr>
              <a:buSzPts val="1100"/>
              <a:buFont typeface="Arial"/>
              <a:buNone/>
            </a:pPr>
            <a:r>
              <a:rPr lang="en" sz="1900"/>
              <a:t>Carrying plus-size tops confidently on different occasions is all about embracing your body, experimenting with styles, and finding what makes you feel fabulous. Remember to prioritize comfort, choose flattering fabrics, and accessorize thoughtfully to create versatile and stylish outfits for every event. By incorporating these tips, you can confidently showcase your style in plus-size tops and feel empowered in any setting.</a:t>
            </a:r>
            <a:endParaRPr sz="1900"/>
          </a:p>
          <a:p>
            <a:pPr indent="0" lvl="0" marL="0" rtl="0" algn="ctr">
              <a:spcBef>
                <a:spcPts val="0"/>
              </a:spcBef>
              <a:spcAft>
                <a:spcPts val="0"/>
              </a:spcAft>
              <a:buClr>
                <a:schemeClr val="dk2"/>
              </a:buClr>
              <a:buSzPts val="1100"/>
              <a:buFont typeface="Arial"/>
              <a:buNone/>
            </a:pPr>
            <a:r>
              <a:t/>
            </a:r>
            <a:endParaRPr sz="1900"/>
          </a:p>
          <a:p>
            <a:pPr indent="0" lvl="0" marL="0" rtl="0" algn="ctr">
              <a:spcBef>
                <a:spcPts val="0"/>
              </a:spcBef>
              <a:spcAft>
                <a:spcPts val="0"/>
              </a:spcAft>
              <a:buClr>
                <a:schemeClr val="dk2"/>
              </a:buClr>
              <a:buSzPts val="1100"/>
              <a:buFont typeface="Arial"/>
              <a:buNone/>
            </a:pPr>
            <a:r>
              <a:t/>
            </a:r>
            <a:endParaRPr sz="1900"/>
          </a:p>
          <a:p>
            <a:pPr indent="0" lvl="0" marL="0" rtl="0" algn="ctr">
              <a:spcBef>
                <a:spcPts val="0"/>
              </a:spcBef>
              <a:spcAft>
                <a:spcPts val="0"/>
              </a:spcAft>
              <a:buClr>
                <a:schemeClr val="dk2"/>
              </a:buClr>
              <a:buSzPts val="1100"/>
              <a:buFont typeface="Arial"/>
              <a:buNone/>
            </a:pPr>
            <a:r>
              <a:t/>
            </a:r>
            <a:endParaRPr sz="1900"/>
          </a:p>
          <a:p>
            <a:pPr indent="0" lvl="0" marL="0" rtl="0" algn="ctr">
              <a:spcBef>
                <a:spcPts val="0"/>
              </a:spcBef>
              <a:spcAft>
                <a:spcPts val="0"/>
              </a:spcAft>
              <a:buClr>
                <a:schemeClr val="dk2"/>
              </a:buClr>
              <a:buSzPts val="1100"/>
              <a:buFont typeface="Arial"/>
              <a:buNone/>
            </a:pPr>
            <a:r>
              <a:t/>
            </a:r>
            <a:endParaRPr sz="1900"/>
          </a:p>
          <a:p>
            <a:pPr indent="0" lvl="0" marL="0" rtl="0" algn="ctr">
              <a:spcBef>
                <a:spcPts val="0"/>
              </a:spcBef>
              <a:spcAft>
                <a:spcPts val="0"/>
              </a:spcAft>
              <a:buClr>
                <a:schemeClr val="dk2"/>
              </a:buClr>
              <a:buSzPts val="1100"/>
              <a:buFont typeface="Arial"/>
              <a:buNone/>
            </a:pPr>
            <a:r>
              <a:t/>
            </a:r>
            <a:endParaRPr sz="1900"/>
          </a:p>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4"/>
          <p:cNvSpPr txBox="1"/>
          <p:nvPr>
            <p:ph type="title"/>
          </p:nvPr>
        </p:nvSpPr>
        <p:spPr>
          <a:xfrm>
            <a:off x="265500" y="1912650"/>
            <a:ext cx="4045200" cy="1318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rPr>
              <a:t>Introduction</a:t>
            </a:r>
            <a:endParaRPr>
              <a:solidFill>
                <a:schemeClr val="lt1"/>
              </a:solidFill>
            </a:endParaRPr>
          </a:p>
        </p:txBody>
      </p:sp>
      <p:sp>
        <p:nvSpPr>
          <p:cNvPr id="80" name="Google Shape;80;p14"/>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b="1" lang="en"/>
              <a:t>Dressing confidently in plus-size tops is all about embracing your body shape and expressing your style. Whether it's a casual outing, a formal event, or a weekend getaway, </a:t>
            </a:r>
            <a:r>
              <a:rPr b="1" lang="en" u="sng">
                <a:solidFill>
                  <a:schemeClr val="hlink"/>
                </a:solidFill>
                <a:hlinkClick r:id="rId3"/>
              </a:rPr>
              <a:t>plus-size tops for women </a:t>
            </a:r>
            <a:r>
              <a:rPr b="1" lang="en"/>
              <a:t>can be styled to suit any occasion. In this guide, we'll explore a variety of tips to help you carry plus-size tops with grace and confidence for different events.</a:t>
            </a:r>
            <a:endParaRPr b="1"/>
          </a:p>
        </p:txBody>
      </p:sp>
      <p:pic>
        <p:nvPicPr>
          <p:cNvPr id="81" name="Google Shape;81;p14"/>
          <p:cNvPicPr preferRelativeResize="0"/>
          <p:nvPr/>
        </p:nvPicPr>
        <p:blipFill>
          <a:blip r:embed="rId4">
            <a:alphaModFix/>
          </a:blip>
          <a:stretch>
            <a:fillRect/>
          </a:stretch>
        </p:blipFill>
        <p:spPr>
          <a:xfrm>
            <a:off x="1575475" y="543050"/>
            <a:ext cx="1585175" cy="181150"/>
          </a:xfrm>
          <a:prstGeom prst="rect">
            <a:avLst/>
          </a:prstGeom>
          <a:noFill/>
          <a:ln>
            <a:noFill/>
          </a:ln>
        </p:spPr>
      </p:pic>
      <p:pic>
        <p:nvPicPr>
          <p:cNvPr id="82" name="Google Shape;82;p14"/>
          <p:cNvPicPr preferRelativeResize="0"/>
          <p:nvPr/>
        </p:nvPicPr>
        <p:blipFill>
          <a:blip r:embed="rId5">
            <a:alphaModFix/>
          </a:blip>
          <a:stretch>
            <a:fillRect/>
          </a:stretch>
        </p:blipFill>
        <p:spPr>
          <a:xfrm>
            <a:off x="939313" y="428625"/>
            <a:ext cx="2857500" cy="42862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5"/>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200"/>
              <a:t>Appearance-Boosting Materials: </a:t>
            </a:r>
            <a:endParaRPr sz="42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88" name="Google Shape;88;p15"/>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Select materials that fit your body well and feel cozy. Breathable and fitting fabrics such as cotton, jersey, and modal are ideal for clothing. Steer clear of materials that are too stiff or bulky.</a:t>
            </a:r>
            <a:endParaRPr sz="2400"/>
          </a:p>
        </p:txBody>
      </p:sp>
      <p:pic>
        <p:nvPicPr>
          <p:cNvPr id="89" name="Google Shape;89;p15"/>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6"/>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Versatile Necklines: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95" name="Google Shape;95;p16"/>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To suit various events, purchase plus-size clothes with adjustable necklines. V-neck tops fit for both dressier and more informal occasions and cut a pleasing silhouette. Off-the-shoulder designs can be flirtatious and enticing, while boat and scoop necks lend an air of sophistication.</a:t>
            </a:r>
            <a:endParaRPr sz="2400"/>
          </a:p>
        </p:txBody>
      </p:sp>
      <p:pic>
        <p:nvPicPr>
          <p:cNvPr id="96" name="Google Shape;96;p16"/>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7"/>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Tailored Fit is Crucial: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102" name="Google Shape;102;p17"/>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Make sure the bust and shoulders of your plus-size clothes fit comfortably. Custom fits draw attention to your curves and give you a refined appearance. Tops that are too tight or loose should be avoided as they can be uncomfortable and unflattering.</a:t>
            </a:r>
            <a:endParaRPr sz="2400"/>
          </a:p>
        </p:txBody>
      </p:sp>
      <p:pic>
        <p:nvPicPr>
          <p:cNvPr id="103" name="Google Shape;103;p17"/>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8"/>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Statement Sleeves: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109" name="Google Shape;109;p18"/>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To add some flair to your ensemble, try wearing outfits with statement sleeves. Three-quarter length sleeves, bell sleeves, or flutter sleeves can draw attention to your arms while balancing the entire ensemble.</a:t>
            </a:r>
            <a:endParaRPr sz="2400"/>
          </a:p>
        </p:txBody>
      </p:sp>
      <p:pic>
        <p:nvPicPr>
          <p:cNvPr id="110" name="Google Shape;110;p18"/>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9"/>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Magic of Layering: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116" name="Google Shape;116;p19"/>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Adding layering to your clothing is a terrific method to increase its adaptability. Depending on the occasion, wear your plus-size tops with chic blazers, cardigans, or jackets. This gives your ensemble visual pop and lets you style it differently depending on the situation.</a:t>
            </a:r>
            <a:endParaRPr sz="2400"/>
          </a:p>
        </p:txBody>
      </p:sp>
      <p:pic>
        <p:nvPicPr>
          <p:cNvPr id="117" name="Google Shape;117;p19"/>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0"/>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Carefully Choose Your Accessories: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123" name="Google Shape;123;p20"/>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Enhance your appearance by adding pieces that go well with your plus-size tops. Bold earrings, scarves, or statement necklaces can complete your look and bring attention upward. Select accessories that both fit the occasion's mood and your own sense of style.</a:t>
            </a:r>
            <a:endParaRPr sz="2400"/>
          </a:p>
        </p:txBody>
      </p:sp>
      <p:pic>
        <p:nvPicPr>
          <p:cNvPr id="124" name="Google Shape;124;p20"/>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1"/>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4300"/>
              <a:t>Prints and Patterns: </a:t>
            </a:r>
            <a:endParaRPr sz="4300"/>
          </a:p>
          <a:p>
            <a:pPr indent="0" lvl="0" marL="0" rtl="0" algn="l">
              <a:spcBef>
                <a:spcPts val="0"/>
              </a:spcBef>
              <a:spcAft>
                <a:spcPts val="0"/>
              </a:spcAft>
              <a:buClr>
                <a:schemeClr val="dk2"/>
              </a:buClr>
              <a:buSzPts val="1100"/>
              <a:buFont typeface="Arial"/>
              <a:buNone/>
            </a:pPr>
            <a:r>
              <a:t/>
            </a:r>
            <a:endParaRPr sz="4300"/>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
        <p:nvSpPr>
          <p:cNvPr id="130" name="Google Shape;130;p21"/>
          <p:cNvSpPr txBox="1"/>
          <p:nvPr>
            <p:ph idx="1" type="subTitle"/>
          </p:nvPr>
        </p:nvSpPr>
        <p:spPr>
          <a:xfrm>
            <a:off x="2371717" y="3379725"/>
            <a:ext cx="6331500" cy="1241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n" sz="2400"/>
              <a:t>Play around with prints and patterns to give your ensemble more life. While flowery motifs can add a whimsical and feminine touch, vertical stripes can lengthen your form. Combine patterns with solid hues to create a well-balanced aesthetic.</a:t>
            </a:r>
            <a:endParaRPr sz="2400"/>
          </a:p>
        </p:txBody>
      </p:sp>
      <p:pic>
        <p:nvPicPr>
          <p:cNvPr id="131" name="Google Shape;131;p21"/>
          <p:cNvPicPr preferRelativeResize="0"/>
          <p:nvPr/>
        </p:nvPicPr>
        <p:blipFill>
          <a:blip r:embed="rId3">
            <a:alphaModFix/>
          </a:blip>
          <a:stretch>
            <a:fillRect/>
          </a:stretch>
        </p:blipFill>
        <p:spPr>
          <a:xfrm>
            <a:off x="704575" y="348975"/>
            <a:ext cx="1585175" cy="1811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