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756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id-ID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5" d="100"/>
          <a:sy n="65" d="100"/>
        </p:scale>
        <p:origin x="-145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5E4AAEF-B8B4-4829-9DD1-2135B7566DF0}" type="datetimeFigureOut">
              <a:rPr lang="id-ID" smtClean="0"/>
              <a:pPr/>
              <a:t>12/03/2013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CCD0AA8-1D96-49FE-BEB2-B4EC6C213945}" type="slidenum">
              <a:rPr lang="id-ID" smtClean="0"/>
              <a:pPr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7127173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CCD0AA8-1D96-49FE-BEB2-B4EC6C213945}" type="slidenum">
              <a:rPr lang="id-ID" smtClean="0"/>
              <a:pPr/>
              <a:t>21</a:t>
            </a:fld>
            <a:endParaRPr lang="id-ID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Rounded Rectangle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le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0" name="Subtitle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6C93DCA-83B8-40F5-9AE7-496D97BF1C2F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11" name="Slide Number Placeholder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19CA5DB-AC48-4583-91FA-DE341D6F9E63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242C2CA4-8903-43AB-A088-0DD27D8D2C99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24A2EF2-271A-47A6-94CF-15651225D500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ed Rectangle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188F0A35-0202-4E7A-BF84-2CD602CB5B08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F941A45-DD98-4711-BABC-8C44BC51DA9A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F1C88B0-F1FE-4D12-9ABC-D9BD79A83114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438C0C6A-329C-47C8-B23E-EAEF8BC9F46E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4A309F6-C6A4-4FA4-AC24-DB1FA85F5390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8EB54ED-55F8-4AB8-88A9-D93D5D5224A3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ound Single Corner Rectangle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5F99F34-CCFD-4D9F-85B6-A4E255042C6B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ounded Rectangle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Rounded Rectangle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Title Placeholder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2362674-C3B8-479F-ADF5-1EADD81A35D2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18" name="Footer Placeholder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r>
              <a:rPr lang="id-ID" smtClean="0"/>
              <a:t>Sistem Operasi </a:t>
            </a:r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BF75474-1C19-44ED-99E7-58C14B01F939}" type="slidenum">
              <a:rPr lang="id-ID" smtClean="0"/>
              <a:pPr/>
              <a:t>‹#›</a:t>
            </a:fld>
            <a:endParaRPr lang="id-ID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hf hdr="0"/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pn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pn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pn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pn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251604"/>
          </a:xfrm>
        </p:spPr>
        <p:txBody>
          <a:bodyPr>
            <a:normAutofit/>
          </a:bodyPr>
          <a:lstStyle/>
          <a:p>
            <a:r>
              <a:rPr lang="id-ID" sz="3200" dirty="0" smtClean="0"/>
              <a:t>SISTEM OPERASI </a:t>
            </a:r>
            <a:endParaRPr lang="id-ID" sz="32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357422" y="3685032"/>
            <a:ext cx="6137354" cy="914400"/>
          </a:xfrm>
        </p:spPr>
        <p:txBody>
          <a:bodyPr>
            <a:normAutofit/>
          </a:bodyPr>
          <a:lstStyle/>
          <a:p>
            <a:r>
              <a:rPr lang="id-ID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KONSEP DASAR DAN </a:t>
            </a:r>
          </a:p>
          <a:p>
            <a:r>
              <a:rPr lang="id-ID" dirty="0" smtClean="0">
                <a:solidFill>
                  <a:schemeClr val="bg2">
                    <a:lumMod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SEJARAH PERKEMBANGAN SISTEM OPERASI</a:t>
            </a:r>
            <a:endParaRPr lang="id-ID" dirty="0">
              <a:solidFill>
                <a:schemeClr val="bg2">
                  <a:lumMod val="2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517222"/>
          </a:xfrm>
        </p:spPr>
        <p:txBody>
          <a:bodyPr>
            <a:normAutofit/>
          </a:bodyPr>
          <a:lstStyle/>
          <a:p>
            <a:pPr algn="ctr"/>
            <a:r>
              <a:rPr lang="id-ID" sz="2000" b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Uniprogramming dan multiprogramming</a:t>
            </a:r>
            <a:endParaRPr lang="id-ID" sz="2000" b="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14356"/>
            <a:ext cx="5929354" cy="39773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A3150E3-84E4-4A2B-A1D5-FC734D84A908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10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517222"/>
          </a:xfrm>
        </p:spPr>
        <p:txBody>
          <a:bodyPr>
            <a:normAutofit/>
          </a:bodyPr>
          <a:lstStyle/>
          <a:p>
            <a:pPr algn="ctr"/>
            <a:r>
              <a:rPr lang="id-ID" sz="2400" b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Multiprogramming (3 program)</a:t>
            </a:r>
            <a:endParaRPr lang="id-ID" sz="2400" b="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1024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857232"/>
            <a:ext cx="6046441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4884FD-2534-436D-8A30-285D8A440117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11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126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785794"/>
            <a:ext cx="6143668" cy="37524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123CB40-71F6-418A-850F-C68822E378B4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12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229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6362254" cy="312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C6070CB-3395-45EB-B8E0-820729D6AA2C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13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331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785794"/>
            <a:ext cx="6357982" cy="38122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33DF1FA-35D3-47CD-B951-CD975EE92B88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14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433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214422"/>
            <a:ext cx="6215106" cy="31075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7388C5-9341-44DF-B121-051F039AC8A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15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1536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7" y="785794"/>
            <a:ext cx="6478359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A84067-5A19-4F82-8570-555FF43C551C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16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638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6248879" cy="31480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71E600-7052-46DD-880F-27A216A1DB5F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17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741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000108"/>
            <a:ext cx="6357982" cy="3260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3B203D9-893E-48A7-B20C-280F1D752112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18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843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928670"/>
            <a:ext cx="6215106" cy="3038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500034" y="6143644"/>
            <a:ext cx="2286000" cy="365125"/>
          </a:xfrm>
        </p:spPr>
        <p:txBody>
          <a:bodyPr/>
          <a:lstStyle/>
          <a:p>
            <a:fld id="{C2C6B9CA-804F-45D0-909E-D72F39368A29}" type="datetime1">
              <a:rPr lang="id-ID" smtClean="0"/>
              <a:pPr/>
              <a:t>12/03/2013</a:t>
            </a:fld>
            <a:endParaRPr lang="id-ID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19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3714744" y="6143644"/>
            <a:ext cx="2643206" cy="365125"/>
          </a:xfrm>
        </p:spPr>
        <p:txBody>
          <a:bodyPr/>
          <a:lstStyle/>
          <a:p>
            <a:r>
              <a:rPr lang="id-ID" smtClean="0"/>
              <a:t>Sistem Operasi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9" y="714356"/>
            <a:ext cx="6929486" cy="41635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846A3BC-5490-4452-8825-9FD8E0551946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1945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928670"/>
            <a:ext cx="6500858" cy="296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871682-4CA2-4760-9BF3-DDDE3242913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20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>
          <a:xfrm>
            <a:off x="6062328" y="6111875"/>
            <a:ext cx="2367324" cy="365125"/>
          </a:xfrm>
        </p:spPr>
        <p:txBody>
          <a:bodyPr/>
          <a:lstStyle/>
          <a:p>
            <a:r>
              <a:rPr lang="id-ID" smtClean="0"/>
              <a:t>Sistem Operasi </a:t>
            </a:r>
            <a:endParaRPr lang="id-ID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357290" y="857232"/>
            <a:ext cx="6402801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6263569-5247-4D9C-B2B4-3A49BAA11685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21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150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8" y="857232"/>
            <a:ext cx="6374967" cy="3414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820B098-56C4-444D-B1A5-4DB53FACDAEE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22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253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785794"/>
            <a:ext cx="6835891" cy="38766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4D61D28-70E6-4B35-8DB5-EAD9DFD727BE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23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 dirty="0"/>
          </a:p>
        </p:txBody>
      </p:sp>
      <p:pic>
        <p:nvPicPr>
          <p:cNvPr id="2355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428729" y="857232"/>
            <a:ext cx="6286544" cy="35854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F9408C9-2586-4F1F-8B44-575DB370629E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24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457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928670"/>
            <a:ext cx="6243415" cy="3681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ED720C5-C486-4A65-AEF9-C51256D67828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25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560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000232" y="1142984"/>
            <a:ext cx="5213113" cy="28146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B66038-43B6-48D0-A418-02432711688A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26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66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85918" y="785794"/>
            <a:ext cx="6023201" cy="418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2F69AD0-6A67-429B-B420-B4BD7643F477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27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76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785794"/>
            <a:ext cx="5996494" cy="4210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C1BFCC-B991-4B01-8D93-9456C903CFBB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28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86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928670"/>
            <a:ext cx="6186327" cy="382906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466232-33FF-44AD-B73E-2209413F25BE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29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285860"/>
            <a:ext cx="6615708" cy="25622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B9A632-A44E-4A61-972A-2F7D55B321F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296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71538" y="1000108"/>
            <a:ext cx="7031986" cy="30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20B3D3C-767F-46C5-B332-36B8642CD1A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30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517222"/>
          </a:xfrm>
        </p:spPr>
        <p:txBody>
          <a:bodyPr>
            <a:normAutofit/>
          </a:bodyPr>
          <a:lstStyle/>
          <a:p>
            <a:pPr algn="ctr"/>
            <a:r>
              <a:rPr lang="id-ID" sz="2400" b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Struktur sistem virtual machine</a:t>
            </a:r>
            <a:endParaRPr lang="id-ID" sz="2400" b="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307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71604" y="1000108"/>
            <a:ext cx="5929354" cy="34785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901DEC-8586-404F-81B9-18CB25E04E9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31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317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714480" y="857232"/>
            <a:ext cx="5961387" cy="35814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1481C-4637-4BAF-ACC2-EDB1D3F33204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32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id-ID" sz="2400" b="0" dirty="0" smtClean="0">
                <a:solidFill>
                  <a:schemeClr val="bg2">
                    <a:lumMod val="25000"/>
                  </a:schemeClr>
                </a:solidFill>
                <a:effectLst/>
              </a:rPr>
              <a:t>Struktur sistem client server</a:t>
            </a:r>
            <a:endParaRPr lang="id-ID" sz="2400" b="0" dirty="0">
              <a:solidFill>
                <a:schemeClr val="bg2">
                  <a:lumMod val="25000"/>
                </a:schemeClr>
              </a:solidFill>
              <a:effectLst/>
            </a:endParaRPr>
          </a:p>
        </p:txBody>
      </p:sp>
      <p:pic>
        <p:nvPicPr>
          <p:cNvPr id="327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2232819" y="1314450"/>
            <a:ext cx="5488906" cy="30432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B9FEC84-B871-47B8-B71F-B25224EB6390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33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id-ID" dirty="0" smtClean="0"/>
              <a:t>END OF CHAPTER 1</a:t>
            </a:r>
            <a:endParaRPr lang="id-ID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id-ID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510ACDF-0EFF-4E8E-A927-474E3277EFA2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34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928669"/>
            <a:ext cx="6572296" cy="23718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324B690-B177-4CAA-BB80-D3C69FF900B2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4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409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642918"/>
            <a:ext cx="6215106" cy="39787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FB6560-6824-422E-BB03-217B4F9C8281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5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357290" y="642917"/>
            <a:ext cx="5857916" cy="42021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79D6E9D-8752-435E-856E-C2B22F2E2465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6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643042" y="1142984"/>
            <a:ext cx="5954126" cy="29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2C94C2C-67BD-4034-9EDF-4C37B0036AEC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7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000100" y="714356"/>
            <a:ext cx="7072362" cy="44087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FDC3AE3-4CA1-463C-A4F5-8830D642DD8D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8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id-ID"/>
          </a:p>
        </p:txBody>
      </p:sp>
      <p:pic>
        <p:nvPicPr>
          <p:cNvPr id="8194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857225" y="785794"/>
            <a:ext cx="7358114" cy="44664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A67D4E4-161D-44E2-850A-D361180B344C}" type="datetime1">
              <a:rPr lang="id-ID" smtClean="0"/>
              <a:pPr/>
              <a:t>12/03/2013</a:t>
            </a:fld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F75474-1C19-44ED-99E7-58C14B01F939}" type="slidenum">
              <a:rPr lang="id-ID" smtClean="0"/>
              <a:pPr/>
              <a:t>9</a:t>
            </a:fld>
            <a:endParaRPr lang="id-ID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id-ID" smtClean="0"/>
              <a:t>Sistem Operasi </a:t>
            </a:r>
            <a:endParaRPr lang="id-ID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ct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Aspec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133</TotalTime>
  <Words>162</Words>
  <Application>Microsoft Office PowerPoint</Application>
  <PresentationFormat>On-screen Show (4:3)</PresentationFormat>
  <Paragraphs>108</Paragraphs>
  <Slides>34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Aspect</vt:lpstr>
      <vt:lpstr>SISTEM OPERASI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Uniprogramming dan multiprogramming</vt:lpstr>
      <vt:lpstr>Multiprogramming (3 program)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Struktur sistem virtual machine</vt:lpstr>
      <vt:lpstr>PowerPoint Presentation</vt:lpstr>
      <vt:lpstr>Struktur sistem client server</vt:lpstr>
      <vt:lpstr>END OF CHAPTER 1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SISTEM OPERASI</dc:title>
  <dc:creator>Widya</dc:creator>
  <cp:lastModifiedBy>PERWIRA II</cp:lastModifiedBy>
  <cp:revision>6</cp:revision>
  <dcterms:created xsi:type="dcterms:W3CDTF">2012-03-11T21:42:33Z</dcterms:created>
  <dcterms:modified xsi:type="dcterms:W3CDTF">2013-03-12T12:23:31Z</dcterms:modified>
</cp:coreProperties>
</file>