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35"/>
  </p:notesMasterIdLst>
  <p:sldIdLst>
    <p:sldId id="297" r:id="rId3"/>
    <p:sldId id="319" r:id="rId4"/>
    <p:sldId id="322" r:id="rId5"/>
    <p:sldId id="321" r:id="rId6"/>
    <p:sldId id="318" r:id="rId7"/>
    <p:sldId id="323" r:id="rId8"/>
    <p:sldId id="326" r:id="rId9"/>
    <p:sldId id="325" r:id="rId10"/>
    <p:sldId id="324" r:id="rId11"/>
    <p:sldId id="327" r:id="rId12"/>
    <p:sldId id="329" r:id="rId13"/>
    <p:sldId id="330" r:id="rId14"/>
    <p:sldId id="331" r:id="rId15"/>
    <p:sldId id="332" r:id="rId16"/>
    <p:sldId id="350" r:id="rId17"/>
    <p:sldId id="333" r:id="rId18"/>
    <p:sldId id="334" r:id="rId19"/>
    <p:sldId id="335" r:id="rId20"/>
    <p:sldId id="354" r:id="rId21"/>
    <p:sldId id="336" r:id="rId22"/>
    <p:sldId id="337" r:id="rId23"/>
    <p:sldId id="338" r:id="rId24"/>
    <p:sldId id="349" r:id="rId25"/>
    <p:sldId id="351" r:id="rId26"/>
    <p:sldId id="352" r:id="rId27"/>
    <p:sldId id="343" r:id="rId28"/>
    <p:sldId id="353" r:id="rId29"/>
    <p:sldId id="344" r:id="rId30"/>
    <p:sldId id="345" r:id="rId31"/>
    <p:sldId id="355" r:id="rId32"/>
    <p:sldId id="356" r:id="rId33"/>
    <p:sldId id="317" r:id="rId34"/>
  </p:sldIdLst>
  <p:sldSz cx="9144000" cy="6858000" type="screen4x3"/>
  <p:notesSz cx="6797675" cy="9931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RMA XOCHITL PATINO ALONSO" initials="NXPA"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FFFFCC"/>
    <a:srgbClr val="CC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44" autoAdjust="0"/>
    <p:restoredTop sz="83890" autoAdjust="0"/>
  </p:normalViewPr>
  <p:slideViewPr>
    <p:cSldViewPr snapToGrid="0">
      <p:cViewPr varScale="1">
        <p:scale>
          <a:sx n="62" d="100"/>
          <a:sy n="62" d="100"/>
        </p:scale>
        <p:origin x="20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diagrams/_rels/data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69B048-1F84-4851-82D7-9DD24E44655B}" type="doc">
      <dgm:prSet loTypeId="urn:microsoft.com/office/officeart/2005/8/layout/hProcess4" loCatId="process" qsTypeId="urn:microsoft.com/office/officeart/2005/8/quickstyle/3d2" qsCatId="3D" csTypeId="urn:microsoft.com/office/officeart/2005/8/colors/colorful1#1" csCatId="colorful" phldr="1"/>
      <dgm:spPr/>
      <dgm:t>
        <a:bodyPr/>
        <a:lstStyle/>
        <a:p>
          <a:endParaRPr lang="es-MX"/>
        </a:p>
      </dgm:t>
    </dgm:pt>
    <dgm:pt modelId="{1637B2F0-3451-4AC8-BB74-C03A5757D0F8}">
      <dgm:prSet phldrT="[Texto]"/>
      <dgm:spPr/>
      <dgm:t>
        <a:bodyPr/>
        <a:lstStyle/>
        <a:p>
          <a:r>
            <a:rPr lang="es-MX" b="1" dirty="0" smtClean="0"/>
            <a:t>SEP</a:t>
          </a:r>
          <a:endParaRPr lang="es-MX" b="1" dirty="0"/>
        </a:p>
      </dgm:t>
    </dgm:pt>
    <dgm:pt modelId="{E815A2A9-5214-4E67-86EC-0D8162679485}" type="parTrans" cxnId="{8E55F999-649A-4DCB-AC08-847B24C662E8}">
      <dgm:prSet/>
      <dgm:spPr/>
      <dgm:t>
        <a:bodyPr/>
        <a:lstStyle/>
        <a:p>
          <a:endParaRPr lang="es-MX"/>
        </a:p>
      </dgm:t>
    </dgm:pt>
    <dgm:pt modelId="{22D752A5-9333-485E-8064-C8522E53F42E}" type="sibTrans" cxnId="{8E55F999-649A-4DCB-AC08-847B24C662E8}">
      <dgm:prSet/>
      <dgm:spPr/>
      <dgm:t>
        <a:bodyPr/>
        <a:lstStyle/>
        <a:p>
          <a:endParaRPr lang="es-MX"/>
        </a:p>
      </dgm:t>
    </dgm:pt>
    <dgm:pt modelId="{8A06846A-C3F1-4527-9F75-157AC9A3CF4C}">
      <dgm:prSet phldrT="[Texto]" custT="1"/>
      <dgm:spPr/>
      <dgm:t>
        <a:bodyPr/>
        <a:lstStyle/>
        <a:p>
          <a:r>
            <a:rPr lang="es-MX" sz="1800" b="1" dirty="0" smtClean="0"/>
            <a:t>EMITE CALENDARIO</a:t>
          </a:r>
          <a:endParaRPr lang="es-MX" sz="1800" b="1" dirty="0"/>
        </a:p>
      </dgm:t>
    </dgm:pt>
    <dgm:pt modelId="{CF5A929A-9694-43DE-A78A-89840BDC9554}" type="parTrans" cxnId="{3BA34BE5-2B44-4F9F-8B27-5C11625F37BD}">
      <dgm:prSet/>
      <dgm:spPr/>
      <dgm:t>
        <a:bodyPr/>
        <a:lstStyle/>
        <a:p>
          <a:endParaRPr lang="es-MX"/>
        </a:p>
      </dgm:t>
    </dgm:pt>
    <dgm:pt modelId="{FC196275-EE15-4352-B1DF-6BAFC105515C}" type="sibTrans" cxnId="{3BA34BE5-2B44-4F9F-8B27-5C11625F37BD}">
      <dgm:prSet/>
      <dgm:spPr/>
      <dgm:t>
        <a:bodyPr/>
        <a:lstStyle/>
        <a:p>
          <a:endParaRPr lang="es-MX"/>
        </a:p>
      </dgm:t>
    </dgm:pt>
    <dgm:pt modelId="{EE6FDEA9-93EC-41B6-AF7B-AE20B94E5599}">
      <dgm:prSet phldrT="[Texto]"/>
      <dgm:spPr/>
      <dgm:t>
        <a:bodyPr/>
        <a:lstStyle/>
        <a:p>
          <a:r>
            <a:rPr lang="es-MX" b="1" dirty="0" smtClean="0"/>
            <a:t>ESCUELAS</a:t>
          </a:r>
          <a:endParaRPr lang="es-MX" b="1" dirty="0"/>
        </a:p>
      </dgm:t>
    </dgm:pt>
    <dgm:pt modelId="{3E44CC65-92FD-4A04-A9E3-7A5B23834562}" type="parTrans" cxnId="{1FD477D9-9FB1-4CA5-A16C-745DFF439E7A}">
      <dgm:prSet/>
      <dgm:spPr/>
      <dgm:t>
        <a:bodyPr/>
        <a:lstStyle/>
        <a:p>
          <a:endParaRPr lang="es-MX"/>
        </a:p>
      </dgm:t>
    </dgm:pt>
    <dgm:pt modelId="{2AA4DA33-326C-464F-BF64-AB33851F777B}" type="sibTrans" cxnId="{1FD477D9-9FB1-4CA5-A16C-745DFF439E7A}">
      <dgm:prSet/>
      <dgm:spPr/>
      <dgm:t>
        <a:bodyPr/>
        <a:lstStyle/>
        <a:p>
          <a:endParaRPr lang="es-MX"/>
        </a:p>
      </dgm:t>
    </dgm:pt>
    <dgm:pt modelId="{A1FCB3AE-A478-4627-8B86-D5EF7EF11BE0}">
      <dgm:prSet phldrT="[Texto]" custT="1"/>
      <dgm:spPr/>
      <dgm:t>
        <a:bodyPr/>
        <a:lstStyle/>
        <a:p>
          <a:r>
            <a:rPr lang="es-MX" sz="2000" b="1" dirty="0" smtClean="0"/>
            <a:t>PROPONEN AJUSTES</a:t>
          </a:r>
          <a:endParaRPr lang="es-MX" sz="2000" b="1" dirty="0"/>
        </a:p>
      </dgm:t>
    </dgm:pt>
    <dgm:pt modelId="{70B0DFAF-F49B-44A2-8A7F-EA13BEC6F5C0}" type="parTrans" cxnId="{F4AF9D35-2E7F-4734-8459-10C0CAC8A813}">
      <dgm:prSet/>
      <dgm:spPr/>
      <dgm:t>
        <a:bodyPr/>
        <a:lstStyle/>
        <a:p>
          <a:endParaRPr lang="es-MX"/>
        </a:p>
      </dgm:t>
    </dgm:pt>
    <dgm:pt modelId="{046E9F8E-EFD4-47F1-8101-D2B82AC6C932}" type="sibTrans" cxnId="{F4AF9D35-2E7F-4734-8459-10C0CAC8A813}">
      <dgm:prSet/>
      <dgm:spPr/>
      <dgm:t>
        <a:bodyPr/>
        <a:lstStyle/>
        <a:p>
          <a:endParaRPr lang="es-MX"/>
        </a:p>
      </dgm:t>
    </dgm:pt>
    <dgm:pt modelId="{2A1CC003-6B51-4D80-95AA-DAA16BD8A4B4}">
      <dgm:prSet phldrT="[Texto]"/>
      <dgm:spPr/>
      <dgm:t>
        <a:bodyPr/>
        <a:lstStyle/>
        <a:p>
          <a:r>
            <a:rPr lang="es-MX" b="1" dirty="0" smtClean="0"/>
            <a:t>AEL</a:t>
          </a:r>
          <a:endParaRPr lang="es-MX" b="1" dirty="0"/>
        </a:p>
      </dgm:t>
    </dgm:pt>
    <dgm:pt modelId="{C2AC837A-9962-4E60-9949-C9132758798E}" type="parTrans" cxnId="{F6D5F49D-FC02-4AD4-96DC-AC5803B5CA43}">
      <dgm:prSet/>
      <dgm:spPr/>
      <dgm:t>
        <a:bodyPr/>
        <a:lstStyle/>
        <a:p>
          <a:endParaRPr lang="es-MX"/>
        </a:p>
      </dgm:t>
    </dgm:pt>
    <dgm:pt modelId="{A53BF154-7E8D-4756-A0EB-AFB60E9CA8C2}" type="sibTrans" cxnId="{F6D5F49D-FC02-4AD4-96DC-AC5803B5CA43}">
      <dgm:prSet/>
      <dgm:spPr/>
      <dgm:t>
        <a:bodyPr/>
        <a:lstStyle/>
        <a:p>
          <a:endParaRPr lang="es-MX"/>
        </a:p>
      </dgm:t>
    </dgm:pt>
    <dgm:pt modelId="{F28298E2-807F-4FA9-9508-E1FD80A477D4}">
      <dgm:prSet phldrT="[Texto]" custT="1"/>
      <dgm:spPr/>
      <dgm:t>
        <a:bodyPr/>
        <a:lstStyle/>
        <a:p>
          <a:r>
            <a:rPr lang="es-MX" sz="2000" b="1" dirty="0" smtClean="0"/>
            <a:t>AUTORIZAN y PUBLICAN AJUSTES</a:t>
          </a:r>
          <a:endParaRPr lang="es-MX" sz="2000" b="1" dirty="0"/>
        </a:p>
      </dgm:t>
    </dgm:pt>
    <dgm:pt modelId="{E3C0D771-0CE3-4E62-86A3-45A5B89A94F9}" type="parTrans" cxnId="{CF340936-866A-434A-8E7E-D8ABC7B4F7CA}">
      <dgm:prSet/>
      <dgm:spPr/>
      <dgm:t>
        <a:bodyPr/>
        <a:lstStyle/>
        <a:p>
          <a:endParaRPr lang="es-MX"/>
        </a:p>
      </dgm:t>
    </dgm:pt>
    <dgm:pt modelId="{D674788E-7069-4A43-A2A9-9DDC1CC89194}" type="sibTrans" cxnId="{CF340936-866A-434A-8E7E-D8ABC7B4F7CA}">
      <dgm:prSet/>
      <dgm:spPr/>
      <dgm:t>
        <a:bodyPr/>
        <a:lstStyle/>
        <a:p>
          <a:endParaRPr lang="es-MX"/>
        </a:p>
      </dgm:t>
    </dgm:pt>
    <dgm:pt modelId="{E7259FAB-B857-4EFD-BBB7-29F27E509991}">
      <dgm:prSet/>
      <dgm:spPr/>
      <dgm:t>
        <a:bodyPr/>
        <a:lstStyle/>
        <a:p>
          <a:endParaRPr lang="es-MX" sz="1500" b="1" dirty="0"/>
        </a:p>
      </dgm:t>
    </dgm:pt>
    <dgm:pt modelId="{DD81A967-3A17-4863-8AE9-BE347EC72F3F}" type="parTrans" cxnId="{EF0CCA66-E19F-44A9-B5A3-CF56C9C30454}">
      <dgm:prSet/>
      <dgm:spPr/>
      <dgm:t>
        <a:bodyPr/>
        <a:lstStyle/>
        <a:p>
          <a:endParaRPr lang="es-MX"/>
        </a:p>
      </dgm:t>
    </dgm:pt>
    <dgm:pt modelId="{EF5E6D09-FB6F-400D-97B4-9246A11B8EDD}" type="sibTrans" cxnId="{EF0CCA66-E19F-44A9-B5A3-CF56C9C30454}">
      <dgm:prSet/>
      <dgm:spPr/>
      <dgm:t>
        <a:bodyPr/>
        <a:lstStyle/>
        <a:p>
          <a:endParaRPr lang="es-MX"/>
        </a:p>
      </dgm:t>
    </dgm:pt>
    <dgm:pt modelId="{A91E9F39-AFC9-4BE8-8136-AAA801466064}">
      <dgm:prSet/>
      <dgm:spPr/>
      <dgm:t>
        <a:bodyPr/>
        <a:lstStyle/>
        <a:p>
          <a:endParaRPr lang="es-MX" sz="1500" b="1" dirty="0"/>
        </a:p>
      </dgm:t>
    </dgm:pt>
    <dgm:pt modelId="{1DAC94B3-3F87-4E91-9D3E-A8D3E8EF25C3}" type="parTrans" cxnId="{02AFED31-A345-46F8-8EA4-E2A546BFFBE5}">
      <dgm:prSet/>
      <dgm:spPr/>
      <dgm:t>
        <a:bodyPr/>
        <a:lstStyle/>
        <a:p>
          <a:endParaRPr lang="es-MX"/>
        </a:p>
      </dgm:t>
    </dgm:pt>
    <dgm:pt modelId="{F8741097-E658-4216-8A15-20EC4E3C94A3}" type="sibTrans" cxnId="{02AFED31-A345-46F8-8EA4-E2A546BFFBE5}">
      <dgm:prSet/>
      <dgm:spPr/>
      <dgm:t>
        <a:bodyPr/>
        <a:lstStyle/>
        <a:p>
          <a:endParaRPr lang="es-MX"/>
        </a:p>
      </dgm:t>
    </dgm:pt>
    <dgm:pt modelId="{75CC76A1-24D0-4686-8998-AEE57BAF1AA0}">
      <dgm:prSet/>
      <dgm:spPr/>
      <dgm:t>
        <a:bodyPr/>
        <a:lstStyle/>
        <a:p>
          <a:r>
            <a:rPr lang="es-MX" b="1" dirty="0" smtClean="0"/>
            <a:t>CEPS</a:t>
          </a:r>
          <a:endParaRPr lang="es-MX" b="1" dirty="0"/>
        </a:p>
      </dgm:t>
    </dgm:pt>
    <dgm:pt modelId="{76C88D77-C7DC-430C-9D32-B28E5166C02B}" type="parTrans" cxnId="{D4B9B376-D837-47F0-AA4B-FE192CBE5EDD}">
      <dgm:prSet/>
      <dgm:spPr/>
      <dgm:t>
        <a:bodyPr/>
        <a:lstStyle/>
        <a:p>
          <a:endParaRPr lang="es-MX"/>
        </a:p>
      </dgm:t>
    </dgm:pt>
    <dgm:pt modelId="{A978F338-1958-44DA-A40D-99A476441564}" type="sibTrans" cxnId="{D4B9B376-D837-47F0-AA4B-FE192CBE5EDD}">
      <dgm:prSet/>
      <dgm:spPr/>
      <dgm:t>
        <a:bodyPr/>
        <a:lstStyle/>
        <a:p>
          <a:endParaRPr lang="es-MX"/>
        </a:p>
      </dgm:t>
    </dgm:pt>
    <dgm:pt modelId="{D99426DD-B940-4D1B-BF16-EE4A7F529F7F}">
      <dgm:prSet custT="1"/>
      <dgm:spPr/>
      <dgm:t>
        <a:bodyPr/>
        <a:lstStyle/>
        <a:p>
          <a:r>
            <a:rPr lang="es-MX" sz="2400" b="1" dirty="0" smtClean="0"/>
            <a:t>OPINAN</a:t>
          </a:r>
          <a:endParaRPr lang="es-MX" sz="2400" b="1" dirty="0"/>
        </a:p>
      </dgm:t>
    </dgm:pt>
    <dgm:pt modelId="{29ABECF6-6BAB-4965-A2EC-952C3211AA44}" type="parTrans" cxnId="{8F1626AD-02E5-4358-92F3-33C3132D46FF}">
      <dgm:prSet/>
      <dgm:spPr/>
      <dgm:t>
        <a:bodyPr/>
        <a:lstStyle/>
        <a:p>
          <a:endParaRPr lang="es-MX"/>
        </a:p>
      </dgm:t>
    </dgm:pt>
    <dgm:pt modelId="{FF1463DB-14C7-4B64-B3C5-C3BE814D91DC}" type="sibTrans" cxnId="{8F1626AD-02E5-4358-92F3-33C3132D46FF}">
      <dgm:prSet/>
      <dgm:spPr/>
      <dgm:t>
        <a:bodyPr/>
        <a:lstStyle/>
        <a:p>
          <a:endParaRPr lang="es-MX"/>
        </a:p>
      </dgm:t>
    </dgm:pt>
    <dgm:pt modelId="{4F5B2650-8806-4404-BA48-24B56B8CB512}" type="pres">
      <dgm:prSet presAssocID="{8169B048-1F84-4851-82D7-9DD24E44655B}" presName="Name0" presStyleCnt="0">
        <dgm:presLayoutVars>
          <dgm:dir/>
          <dgm:animLvl val="lvl"/>
          <dgm:resizeHandles val="exact"/>
        </dgm:presLayoutVars>
      </dgm:prSet>
      <dgm:spPr/>
      <dgm:t>
        <a:bodyPr/>
        <a:lstStyle/>
        <a:p>
          <a:endParaRPr lang="es-MX"/>
        </a:p>
      </dgm:t>
    </dgm:pt>
    <dgm:pt modelId="{35CE0EC3-D186-4E72-9832-CC20EC260BDA}" type="pres">
      <dgm:prSet presAssocID="{8169B048-1F84-4851-82D7-9DD24E44655B}" presName="tSp" presStyleCnt="0"/>
      <dgm:spPr/>
    </dgm:pt>
    <dgm:pt modelId="{C93A9BFC-0999-49D4-9BDC-9AC198B4A61A}" type="pres">
      <dgm:prSet presAssocID="{8169B048-1F84-4851-82D7-9DD24E44655B}" presName="bSp" presStyleCnt="0"/>
      <dgm:spPr/>
    </dgm:pt>
    <dgm:pt modelId="{A990CD3E-B921-4F43-9CF4-A7BA1A891B46}" type="pres">
      <dgm:prSet presAssocID="{8169B048-1F84-4851-82D7-9DD24E44655B}" presName="process" presStyleCnt="0"/>
      <dgm:spPr/>
    </dgm:pt>
    <dgm:pt modelId="{98C579A7-3D33-4D88-A2CB-1AEF72DBD312}" type="pres">
      <dgm:prSet presAssocID="{1637B2F0-3451-4AC8-BB74-C03A5757D0F8}" presName="composite1" presStyleCnt="0"/>
      <dgm:spPr/>
    </dgm:pt>
    <dgm:pt modelId="{548A03A0-1B05-4C76-B38E-4C6202392B0E}" type="pres">
      <dgm:prSet presAssocID="{1637B2F0-3451-4AC8-BB74-C03A5757D0F8}" presName="dummyNode1" presStyleLbl="node1" presStyleIdx="0" presStyleCnt="4"/>
      <dgm:spPr/>
    </dgm:pt>
    <dgm:pt modelId="{BD073E22-21BB-457C-BF15-61120F003E36}" type="pres">
      <dgm:prSet presAssocID="{1637B2F0-3451-4AC8-BB74-C03A5757D0F8}" presName="childNode1" presStyleLbl="bgAcc1" presStyleIdx="0" presStyleCnt="4">
        <dgm:presLayoutVars>
          <dgm:bulletEnabled val="1"/>
        </dgm:presLayoutVars>
      </dgm:prSet>
      <dgm:spPr/>
      <dgm:t>
        <a:bodyPr/>
        <a:lstStyle/>
        <a:p>
          <a:endParaRPr lang="es-MX"/>
        </a:p>
      </dgm:t>
    </dgm:pt>
    <dgm:pt modelId="{EF2AAD7E-B68F-42C3-8C7E-F54215E4549C}" type="pres">
      <dgm:prSet presAssocID="{1637B2F0-3451-4AC8-BB74-C03A5757D0F8}" presName="childNode1tx" presStyleLbl="bgAcc1" presStyleIdx="0" presStyleCnt="4">
        <dgm:presLayoutVars>
          <dgm:bulletEnabled val="1"/>
        </dgm:presLayoutVars>
      </dgm:prSet>
      <dgm:spPr/>
      <dgm:t>
        <a:bodyPr/>
        <a:lstStyle/>
        <a:p>
          <a:endParaRPr lang="es-MX"/>
        </a:p>
      </dgm:t>
    </dgm:pt>
    <dgm:pt modelId="{C568FD49-0053-4902-9D44-BFFFDE73C1E6}" type="pres">
      <dgm:prSet presAssocID="{1637B2F0-3451-4AC8-BB74-C03A5757D0F8}" presName="parentNode1" presStyleLbl="node1" presStyleIdx="0" presStyleCnt="4">
        <dgm:presLayoutVars>
          <dgm:chMax val="1"/>
          <dgm:bulletEnabled val="1"/>
        </dgm:presLayoutVars>
      </dgm:prSet>
      <dgm:spPr/>
      <dgm:t>
        <a:bodyPr/>
        <a:lstStyle/>
        <a:p>
          <a:endParaRPr lang="es-MX"/>
        </a:p>
      </dgm:t>
    </dgm:pt>
    <dgm:pt modelId="{34228226-9894-46C7-B3B4-FD90394D496A}" type="pres">
      <dgm:prSet presAssocID="{1637B2F0-3451-4AC8-BB74-C03A5757D0F8}" presName="connSite1" presStyleCnt="0"/>
      <dgm:spPr/>
    </dgm:pt>
    <dgm:pt modelId="{91114CD6-B0CE-4094-BE61-60FC6D391416}" type="pres">
      <dgm:prSet presAssocID="{22D752A5-9333-485E-8064-C8522E53F42E}" presName="Name9" presStyleLbl="sibTrans2D1" presStyleIdx="0" presStyleCnt="3"/>
      <dgm:spPr/>
      <dgm:t>
        <a:bodyPr/>
        <a:lstStyle/>
        <a:p>
          <a:endParaRPr lang="es-MX"/>
        </a:p>
      </dgm:t>
    </dgm:pt>
    <dgm:pt modelId="{9B72F44A-1C13-44AB-9421-1FE7979376B2}" type="pres">
      <dgm:prSet presAssocID="{EE6FDEA9-93EC-41B6-AF7B-AE20B94E5599}" presName="composite2" presStyleCnt="0"/>
      <dgm:spPr/>
    </dgm:pt>
    <dgm:pt modelId="{5C9D49E4-BDEB-4CBE-A5A4-FFBDA57C5BB1}" type="pres">
      <dgm:prSet presAssocID="{EE6FDEA9-93EC-41B6-AF7B-AE20B94E5599}" presName="dummyNode2" presStyleLbl="node1" presStyleIdx="0" presStyleCnt="4"/>
      <dgm:spPr/>
    </dgm:pt>
    <dgm:pt modelId="{F10E71CB-D19B-41AD-9860-EF19C5555ED4}" type="pres">
      <dgm:prSet presAssocID="{EE6FDEA9-93EC-41B6-AF7B-AE20B94E5599}" presName="childNode2" presStyleLbl="bgAcc1" presStyleIdx="1" presStyleCnt="4">
        <dgm:presLayoutVars>
          <dgm:bulletEnabled val="1"/>
        </dgm:presLayoutVars>
      </dgm:prSet>
      <dgm:spPr/>
      <dgm:t>
        <a:bodyPr/>
        <a:lstStyle/>
        <a:p>
          <a:endParaRPr lang="es-MX"/>
        </a:p>
      </dgm:t>
    </dgm:pt>
    <dgm:pt modelId="{F37B043A-4960-4619-A0E3-B60799D0695A}" type="pres">
      <dgm:prSet presAssocID="{EE6FDEA9-93EC-41B6-AF7B-AE20B94E5599}" presName="childNode2tx" presStyleLbl="bgAcc1" presStyleIdx="1" presStyleCnt="4">
        <dgm:presLayoutVars>
          <dgm:bulletEnabled val="1"/>
        </dgm:presLayoutVars>
      </dgm:prSet>
      <dgm:spPr/>
      <dgm:t>
        <a:bodyPr/>
        <a:lstStyle/>
        <a:p>
          <a:endParaRPr lang="es-MX"/>
        </a:p>
      </dgm:t>
    </dgm:pt>
    <dgm:pt modelId="{95268BA0-488F-489F-951F-980B204C94B8}" type="pres">
      <dgm:prSet presAssocID="{EE6FDEA9-93EC-41B6-AF7B-AE20B94E5599}" presName="parentNode2" presStyleLbl="node1" presStyleIdx="1" presStyleCnt="4">
        <dgm:presLayoutVars>
          <dgm:chMax val="0"/>
          <dgm:bulletEnabled val="1"/>
        </dgm:presLayoutVars>
      </dgm:prSet>
      <dgm:spPr/>
      <dgm:t>
        <a:bodyPr/>
        <a:lstStyle/>
        <a:p>
          <a:endParaRPr lang="es-MX"/>
        </a:p>
      </dgm:t>
    </dgm:pt>
    <dgm:pt modelId="{12295627-F987-4C97-87DF-BDE4812BBF32}" type="pres">
      <dgm:prSet presAssocID="{EE6FDEA9-93EC-41B6-AF7B-AE20B94E5599}" presName="connSite2" presStyleCnt="0"/>
      <dgm:spPr/>
    </dgm:pt>
    <dgm:pt modelId="{9992F359-E35A-4B65-875D-426E7CEDD447}" type="pres">
      <dgm:prSet presAssocID="{2AA4DA33-326C-464F-BF64-AB33851F777B}" presName="Name18" presStyleLbl="sibTrans2D1" presStyleIdx="1" presStyleCnt="3"/>
      <dgm:spPr/>
      <dgm:t>
        <a:bodyPr/>
        <a:lstStyle/>
        <a:p>
          <a:endParaRPr lang="es-MX"/>
        </a:p>
      </dgm:t>
    </dgm:pt>
    <dgm:pt modelId="{00A7A25E-F968-449C-A143-49655C2A35A8}" type="pres">
      <dgm:prSet presAssocID="{75CC76A1-24D0-4686-8998-AEE57BAF1AA0}" presName="composite1" presStyleCnt="0"/>
      <dgm:spPr/>
    </dgm:pt>
    <dgm:pt modelId="{314DFC26-AEDD-4179-B7D7-AAD69A5852DE}" type="pres">
      <dgm:prSet presAssocID="{75CC76A1-24D0-4686-8998-AEE57BAF1AA0}" presName="dummyNode1" presStyleLbl="node1" presStyleIdx="1" presStyleCnt="4"/>
      <dgm:spPr/>
    </dgm:pt>
    <dgm:pt modelId="{E18DBE02-7A86-41BB-86A6-4B5EF4DF1DB4}" type="pres">
      <dgm:prSet presAssocID="{75CC76A1-24D0-4686-8998-AEE57BAF1AA0}" presName="childNode1" presStyleLbl="bgAcc1" presStyleIdx="2" presStyleCnt="4">
        <dgm:presLayoutVars>
          <dgm:bulletEnabled val="1"/>
        </dgm:presLayoutVars>
      </dgm:prSet>
      <dgm:spPr/>
      <dgm:t>
        <a:bodyPr/>
        <a:lstStyle/>
        <a:p>
          <a:endParaRPr lang="es-MX"/>
        </a:p>
      </dgm:t>
    </dgm:pt>
    <dgm:pt modelId="{2C6DF7DF-0A7A-4D0A-9E00-3D5039593102}" type="pres">
      <dgm:prSet presAssocID="{75CC76A1-24D0-4686-8998-AEE57BAF1AA0}" presName="childNode1tx" presStyleLbl="bgAcc1" presStyleIdx="2" presStyleCnt="4">
        <dgm:presLayoutVars>
          <dgm:bulletEnabled val="1"/>
        </dgm:presLayoutVars>
      </dgm:prSet>
      <dgm:spPr/>
      <dgm:t>
        <a:bodyPr/>
        <a:lstStyle/>
        <a:p>
          <a:endParaRPr lang="es-MX"/>
        </a:p>
      </dgm:t>
    </dgm:pt>
    <dgm:pt modelId="{32DC08CD-B1E1-4FC7-8E21-BDCC1762AAA5}" type="pres">
      <dgm:prSet presAssocID="{75CC76A1-24D0-4686-8998-AEE57BAF1AA0}" presName="parentNode1" presStyleLbl="node1" presStyleIdx="2" presStyleCnt="4">
        <dgm:presLayoutVars>
          <dgm:chMax val="1"/>
          <dgm:bulletEnabled val="1"/>
        </dgm:presLayoutVars>
      </dgm:prSet>
      <dgm:spPr/>
      <dgm:t>
        <a:bodyPr/>
        <a:lstStyle/>
        <a:p>
          <a:endParaRPr lang="es-MX"/>
        </a:p>
      </dgm:t>
    </dgm:pt>
    <dgm:pt modelId="{9C3C81AE-FDE5-4F1B-B16B-4BBE24BE98B5}" type="pres">
      <dgm:prSet presAssocID="{75CC76A1-24D0-4686-8998-AEE57BAF1AA0}" presName="connSite1" presStyleCnt="0"/>
      <dgm:spPr/>
    </dgm:pt>
    <dgm:pt modelId="{797DE16C-4D88-4E6D-B3A1-491640161397}" type="pres">
      <dgm:prSet presAssocID="{A978F338-1958-44DA-A40D-99A476441564}" presName="Name9" presStyleLbl="sibTrans2D1" presStyleIdx="2" presStyleCnt="3"/>
      <dgm:spPr/>
      <dgm:t>
        <a:bodyPr/>
        <a:lstStyle/>
        <a:p>
          <a:endParaRPr lang="es-MX"/>
        </a:p>
      </dgm:t>
    </dgm:pt>
    <dgm:pt modelId="{562C46F9-5C1C-4066-A520-64662C6F727C}" type="pres">
      <dgm:prSet presAssocID="{2A1CC003-6B51-4D80-95AA-DAA16BD8A4B4}" presName="composite2" presStyleCnt="0"/>
      <dgm:spPr/>
    </dgm:pt>
    <dgm:pt modelId="{A7C173CE-74D3-4A5A-AFB4-F48A433E883C}" type="pres">
      <dgm:prSet presAssocID="{2A1CC003-6B51-4D80-95AA-DAA16BD8A4B4}" presName="dummyNode2" presStyleLbl="node1" presStyleIdx="2" presStyleCnt="4"/>
      <dgm:spPr/>
    </dgm:pt>
    <dgm:pt modelId="{803612B0-6C85-401E-908B-9944BCF67EC1}" type="pres">
      <dgm:prSet presAssocID="{2A1CC003-6B51-4D80-95AA-DAA16BD8A4B4}" presName="childNode2" presStyleLbl="bgAcc1" presStyleIdx="3" presStyleCnt="4">
        <dgm:presLayoutVars>
          <dgm:bulletEnabled val="1"/>
        </dgm:presLayoutVars>
      </dgm:prSet>
      <dgm:spPr/>
      <dgm:t>
        <a:bodyPr/>
        <a:lstStyle/>
        <a:p>
          <a:endParaRPr lang="es-MX"/>
        </a:p>
      </dgm:t>
    </dgm:pt>
    <dgm:pt modelId="{17EAB832-42F8-4E58-B3E1-DCFB12D0DDCE}" type="pres">
      <dgm:prSet presAssocID="{2A1CC003-6B51-4D80-95AA-DAA16BD8A4B4}" presName="childNode2tx" presStyleLbl="bgAcc1" presStyleIdx="3" presStyleCnt="4">
        <dgm:presLayoutVars>
          <dgm:bulletEnabled val="1"/>
        </dgm:presLayoutVars>
      </dgm:prSet>
      <dgm:spPr/>
      <dgm:t>
        <a:bodyPr/>
        <a:lstStyle/>
        <a:p>
          <a:endParaRPr lang="es-MX"/>
        </a:p>
      </dgm:t>
    </dgm:pt>
    <dgm:pt modelId="{7F157EC7-A557-4244-BEC8-71847D6D99FE}" type="pres">
      <dgm:prSet presAssocID="{2A1CC003-6B51-4D80-95AA-DAA16BD8A4B4}" presName="parentNode2" presStyleLbl="node1" presStyleIdx="3" presStyleCnt="4">
        <dgm:presLayoutVars>
          <dgm:chMax val="0"/>
          <dgm:bulletEnabled val="1"/>
        </dgm:presLayoutVars>
      </dgm:prSet>
      <dgm:spPr/>
      <dgm:t>
        <a:bodyPr/>
        <a:lstStyle/>
        <a:p>
          <a:endParaRPr lang="es-MX"/>
        </a:p>
      </dgm:t>
    </dgm:pt>
    <dgm:pt modelId="{E729D01F-5648-47F1-8E4B-15689EC1C365}" type="pres">
      <dgm:prSet presAssocID="{2A1CC003-6B51-4D80-95AA-DAA16BD8A4B4}" presName="connSite2" presStyleCnt="0"/>
      <dgm:spPr/>
    </dgm:pt>
  </dgm:ptLst>
  <dgm:cxnLst>
    <dgm:cxn modelId="{C9CFDE73-7473-4318-8A10-967B6AE1A02B}" type="presOf" srcId="{D99426DD-B940-4D1B-BF16-EE4A7F529F7F}" destId="{2C6DF7DF-0A7A-4D0A-9E00-3D5039593102}" srcOrd="1" destOrd="0" presId="urn:microsoft.com/office/officeart/2005/8/layout/hProcess4"/>
    <dgm:cxn modelId="{D4B9B376-D837-47F0-AA4B-FE192CBE5EDD}" srcId="{8169B048-1F84-4851-82D7-9DD24E44655B}" destId="{75CC76A1-24D0-4686-8998-AEE57BAF1AA0}" srcOrd="2" destOrd="0" parTransId="{76C88D77-C7DC-430C-9D32-B28E5166C02B}" sibTransId="{A978F338-1958-44DA-A40D-99A476441564}"/>
    <dgm:cxn modelId="{897EA77A-948E-4120-AB0D-686A0FA6FE43}" type="presOf" srcId="{E7259FAB-B857-4EFD-BBB7-29F27E509991}" destId="{803612B0-6C85-401E-908B-9944BCF67EC1}" srcOrd="0" destOrd="2" presId="urn:microsoft.com/office/officeart/2005/8/layout/hProcess4"/>
    <dgm:cxn modelId="{3E3A7C8B-C7D9-4A29-B10F-0C41B6F28AC4}" type="presOf" srcId="{F28298E2-807F-4FA9-9508-E1FD80A477D4}" destId="{17EAB832-42F8-4E58-B3E1-DCFB12D0DDCE}" srcOrd="1" destOrd="1" presId="urn:microsoft.com/office/officeart/2005/8/layout/hProcess4"/>
    <dgm:cxn modelId="{3CB784F9-05E4-47C4-88DA-56B54F7FEB83}" type="presOf" srcId="{D99426DD-B940-4D1B-BF16-EE4A7F529F7F}" destId="{E18DBE02-7A86-41BB-86A6-4B5EF4DF1DB4}" srcOrd="0" destOrd="0" presId="urn:microsoft.com/office/officeart/2005/8/layout/hProcess4"/>
    <dgm:cxn modelId="{8F1626AD-02E5-4358-92F3-33C3132D46FF}" srcId="{75CC76A1-24D0-4686-8998-AEE57BAF1AA0}" destId="{D99426DD-B940-4D1B-BF16-EE4A7F529F7F}" srcOrd="0" destOrd="0" parTransId="{29ABECF6-6BAB-4965-A2EC-952C3211AA44}" sibTransId="{FF1463DB-14C7-4B64-B3C5-C3BE814D91DC}"/>
    <dgm:cxn modelId="{02AFED31-A345-46F8-8EA4-E2A546BFFBE5}" srcId="{2A1CC003-6B51-4D80-95AA-DAA16BD8A4B4}" destId="{A91E9F39-AFC9-4BE8-8136-AAA801466064}" srcOrd="0" destOrd="0" parTransId="{1DAC94B3-3F87-4E91-9D3E-A8D3E8EF25C3}" sibTransId="{F8741097-E658-4216-8A15-20EC4E3C94A3}"/>
    <dgm:cxn modelId="{D007BB3A-F307-44BC-8CFB-8954AE7DD7CA}" type="presOf" srcId="{A1FCB3AE-A478-4627-8B86-D5EF7EF11BE0}" destId="{F10E71CB-D19B-41AD-9860-EF19C5555ED4}" srcOrd="0" destOrd="0" presId="urn:microsoft.com/office/officeart/2005/8/layout/hProcess4"/>
    <dgm:cxn modelId="{59F8FB09-B51B-4AC7-95FE-B890F8E480A7}" type="presOf" srcId="{2A1CC003-6B51-4D80-95AA-DAA16BD8A4B4}" destId="{7F157EC7-A557-4244-BEC8-71847D6D99FE}" srcOrd="0" destOrd="0" presId="urn:microsoft.com/office/officeart/2005/8/layout/hProcess4"/>
    <dgm:cxn modelId="{1A0D0334-CBBB-41C6-BA52-26ABFDBCCE3A}" type="presOf" srcId="{8A06846A-C3F1-4527-9F75-157AC9A3CF4C}" destId="{EF2AAD7E-B68F-42C3-8C7E-F54215E4549C}" srcOrd="1" destOrd="0" presId="urn:microsoft.com/office/officeart/2005/8/layout/hProcess4"/>
    <dgm:cxn modelId="{DBBDE5C5-8996-4BE0-9E09-3823FFCE30F7}" type="presOf" srcId="{8A06846A-C3F1-4527-9F75-157AC9A3CF4C}" destId="{BD073E22-21BB-457C-BF15-61120F003E36}" srcOrd="0" destOrd="0" presId="urn:microsoft.com/office/officeart/2005/8/layout/hProcess4"/>
    <dgm:cxn modelId="{F3003EEC-8F6C-4E10-8CD4-E9248C88DC40}" type="presOf" srcId="{1637B2F0-3451-4AC8-BB74-C03A5757D0F8}" destId="{C568FD49-0053-4902-9D44-BFFFDE73C1E6}" srcOrd="0" destOrd="0" presId="urn:microsoft.com/office/officeart/2005/8/layout/hProcess4"/>
    <dgm:cxn modelId="{28AD7B89-7668-44D1-AA25-16CC2DEFD6CC}" type="presOf" srcId="{22D752A5-9333-485E-8064-C8522E53F42E}" destId="{91114CD6-B0CE-4094-BE61-60FC6D391416}" srcOrd="0" destOrd="0" presId="urn:microsoft.com/office/officeart/2005/8/layout/hProcess4"/>
    <dgm:cxn modelId="{1FD477D9-9FB1-4CA5-A16C-745DFF439E7A}" srcId="{8169B048-1F84-4851-82D7-9DD24E44655B}" destId="{EE6FDEA9-93EC-41B6-AF7B-AE20B94E5599}" srcOrd="1" destOrd="0" parTransId="{3E44CC65-92FD-4A04-A9E3-7A5B23834562}" sibTransId="{2AA4DA33-326C-464F-BF64-AB33851F777B}"/>
    <dgm:cxn modelId="{CF340936-866A-434A-8E7E-D8ABC7B4F7CA}" srcId="{2A1CC003-6B51-4D80-95AA-DAA16BD8A4B4}" destId="{F28298E2-807F-4FA9-9508-E1FD80A477D4}" srcOrd="1" destOrd="0" parTransId="{E3C0D771-0CE3-4E62-86A3-45A5B89A94F9}" sibTransId="{D674788E-7069-4A43-A2A9-9DDC1CC89194}"/>
    <dgm:cxn modelId="{EF0CCA66-E19F-44A9-B5A3-CF56C9C30454}" srcId="{2A1CC003-6B51-4D80-95AA-DAA16BD8A4B4}" destId="{E7259FAB-B857-4EFD-BBB7-29F27E509991}" srcOrd="2" destOrd="0" parTransId="{DD81A967-3A17-4863-8AE9-BE347EC72F3F}" sibTransId="{EF5E6D09-FB6F-400D-97B4-9246A11B8EDD}"/>
    <dgm:cxn modelId="{8E55F999-649A-4DCB-AC08-847B24C662E8}" srcId="{8169B048-1F84-4851-82D7-9DD24E44655B}" destId="{1637B2F0-3451-4AC8-BB74-C03A5757D0F8}" srcOrd="0" destOrd="0" parTransId="{E815A2A9-5214-4E67-86EC-0D8162679485}" sibTransId="{22D752A5-9333-485E-8064-C8522E53F42E}"/>
    <dgm:cxn modelId="{F4AF9D35-2E7F-4734-8459-10C0CAC8A813}" srcId="{EE6FDEA9-93EC-41B6-AF7B-AE20B94E5599}" destId="{A1FCB3AE-A478-4627-8B86-D5EF7EF11BE0}" srcOrd="0" destOrd="0" parTransId="{70B0DFAF-F49B-44A2-8A7F-EA13BEC6F5C0}" sibTransId="{046E9F8E-EFD4-47F1-8101-D2B82AC6C932}"/>
    <dgm:cxn modelId="{B787FF02-2194-40BA-B194-AB23C87D1EAC}" type="presOf" srcId="{EE6FDEA9-93EC-41B6-AF7B-AE20B94E5599}" destId="{95268BA0-488F-489F-951F-980B204C94B8}" srcOrd="0" destOrd="0" presId="urn:microsoft.com/office/officeart/2005/8/layout/hProcess4"/>
    <dgm:cxn modelId="{FE9E30F6-5EE3-4DEB-92E5-6ED2DCBD6EE8}" type="presOf" srcId="{A978F338-1958-44DA-A40D-99A476441564}" destId="{797DE16C-4D88-4E6D-B3A1-491640161397}" srcOrd="0" destOrd="0" presId="urn:microsoft.com/office/officeart/2005/8/layout/hProcess4"/>
    <dgm:cxn modelId="{D4D0217D-E37C-4F98-B2E0-9F258426BF65}" type="presOf" srcId="{2AA4DA33-326C-464F-BF64-AB33851F777B}" destId="{9992F359-E35A-4B65-875D-426E7CEDD447}" srcOrd="0" destOrd="0" presId="urn:microsoft.com/office/officeart/2005/8/layout/hProcess4"/>
    <dgm:cxn modelId="{3BA34BE5-2B44-4F9F-8B27-5C11625F37BD}" srcId="{1637B2F0-3451-4AC8-BB74-C03A5757D0F8}" destId="{8A06846A-C3F1-4527-9F75-157AC9A3CF4C}" srcOrd="0" destOrd="0" parTransId="{CF5A929A-9694-43DE-A78A-89840BDC9554}" sibTransId="{FC196275-EE15-4352-B1DF-6BAFC105515C}"/>
    <dgm:cxn modelId="{2AFE5DF0-1E89-4669-93C6-0309FC5A80C9}" type="presOf" srcId="{A1FCB3AE-A478-4627-8B86-D5EF7EF11BE0}" destId="{F37B043A-4960-4619-A0E3-B60799D0695A}" srcOrd="1" destOrd="0" presId="urn:microsoft.com/office/officeart/2005/8/layout/hProcess4"/>
    <dgm:cxn modelId="{A2A4BFCA-3637-4156-A316-9412F0D1AAC4}" type="presOf" srcId="{8169B048-1F84-4851-82D7-9DD24E44655B}" destId="{4F5B2650-8806-4404-BA48-24B56B8CB512}" srcOrd="0" destOrd="0" presId="urn:microsoft.com/office/officeart/2005/8/layout/hProcess4"/>
    <dgm:cxn modelId="{8A791E7F-3B21-400B-BF8B-5BC3D9E713E3}" type="presOf" srcId="{A91E9F39-AFC9-4BE8-8136-AAA801466064}" destId="{17EAB832-42F8-4E58-B3E1-DCFB12D0DDCE}" srcOrd="1" destOrd="0" presId="urn:microsoft.com/office/officeart/2005/8/layout/hProcess4"/>
    <dgm:cxn modelId="{6B8F242B-E5C5-49F9-82E0-693313CFDECC}" type="presOf" srcId="{E7259FAB-B857-4EFD-BBB7-29F27E509991}" destId="{17EAB832-42F8-4E58-B3E1-DCFB12D0DDCE}" srcOrd="1" destOrd="2" presId="urn:microsoft.com/office/officeart/2005/8/layout/hProcess4"/>
    <dgm:cxn modelId="{CADDE420-CF28-4EFF-A19A-A051EC9E4257}" type="presOf" srcId="{F28298E2-807F-4FA9-9508-E1FD80A477D4}" destId="{803612B0-6C85-401E-908B-9944BCF67EC1}" srcOrd="0" destOrd="1" presId="urn:microsoft.com/office/officeart/2005/8/layout/hProcess4"/>
    <dgm:cxn modelId="{DE6B7E7B-518F-4EC2-A11C-BCA0E44FA8EB}" type="presOf" srcId="{75CC76A1-24D0-4686-8998-AEE57BAF1AA0}" destId="{32DC08CD-B1E1-4FC7-8E21-BDCC1762AAA5}" srcOrd="0" destOrd="0" presId="urn:microsoft.com/office/officeart/2005/8/layout/hProcess4"/>
    <dgm:cxn modelId="{FE864164-8426-419D-8A51-2D6F9DC8A9E3}" type="presOf" srcId="{A91E9F39-AFC9-4BE8-8136-AAA801466064}" destId="{803612B0-6C85-401E-908B-9944BCF67EC1}" srcOrd="0" destOrd="0" presId="urn:microsoft.com/office/officeart/2005/8/layout/hProcess4"/>
    <dgm:cxn modelId="{F6D5F49D-FC02-4AD4-96DC-AC5803B5CA43}" srcId="{8169B048-1F84-4851-82D7-9DD24E44655B}" destId="{2A1CC003-6B51-4D80-95AA-DAA16BD8A4B4}" srcOrd="3" destOrd="0" parTransId="{C2AC837A-9962-4E60-9949-C9132758798E}" sibTransId="{A53BF154-7E8D-4756-A0EB-AFB60E9CA8C2}"/>
    <dgm:cxn modelId="{67D39FED-57A4-45CA-81C1-08915209DD93}" type="presParOf" srcId="{4F5B2650-8806-4404-BA48-24B56B8CB512}" destId="{35CE0EC3-D186-4E72-9832-CC20EC260BDA}" srcOrd="0" destOrd="0" presId="urn:microsoft.com/office/officeart/2005/8/layout/hProcess4"/>
    <dgm:cxn modelId="{9AC7C473-7DF6-4CBC-8BDC-F64B44384B96}" type="presParOf" srcId="{4F5B2650-8806-4404-BA48-24B56B8CB512}" destId="{C93A9BFC-0999-49D4-9BDC-9AC198B4A61A}" srcOrd="1" destOrd="0" presId="urn:microsoft.com/office/officeart/2005/8/layout/hProcess4"/>
    <dgm:cxn modelId="{7A8BB213-64EA-43DD-A748-84999665120F}" type="presParOf" srcId="{4F5B2650-8806-4404-BA48-24B56B8CB512}" destId="{A990CD3E-B921-4F43-9CF4-A7BA1A891B46}" srcOrd="2" destOrd="0" presId="urn:microsoft.com/office/officeart/2005/8/layout/hProcess4"/>
    <dgm:cxn modelId="{61650242-C445-4523-BE5E-07871B9CB94E}" type="presParOf" srcId="{A990CD3E-B921-4F43-9CF4-A7BA1A891B46}" destId="{98C579A7-3D33-4D88-A2CB-1AEF72DBD312}" srcOrd="0" destOrd="0" presId="urn:microsoft.com/office/officeart/2005/8/layout/hProcess4"/>
    <dgm:cxn modelId="{3927F677-C9ED-4040-B3AA-0AE6A49474AF}" type="presParOf" srcId="{98C579A7-3D33-4D88-A2CB-1AEF72DBD312}" destId="{548A03A0-1B05-4C76-B38E-4C6202392B0E}" srcOrd="0" destOrd="0" presId="urn:microsoft.com/office/officeart/2005/8/layout/hProcess4"/>
    <dgm:cxn modelId="{7D9EEB81-BCC2-45F9-8341-A8DE6B8E7731}" type="presParOf" srcId="{98C579A7-3D33-4D88-A2CB-1AEF72DBD312}" destId="{BD073E22-21BB-457C-BF15-61120F003E36}" srcOrd="1" destOrd="0" presId="urn:microsoft.com/office/officeart/2005/8/layout/hProcess4"/>
    <dgm:cxn modelId="{335834F9-3809-4F87-8CB5-627034A7ED64}" type="presParOf" srcId="{98C579A7-3D33-4D88-A2CB-1AEF72DBD312}" destId="{EF2AAD7E-B68F-42C3-8C7E-F54215E4549C}" srcOrd="2" destOrd="0" presId="urn:microsoft.com/office/officeart/2005/8/layout/hProcess4"/>
    <dgm:cxn modelId="{23242BCD-1ED9-4538-BD27-725B7D1C08C1}" type="presParOf" srcId="{98C579A7-3D33-4D88-A2CB-1AEF72DBD312}" destId="{C568FD49-0053-4902-9D44-BFFFDE73C1E6}" srcOrd="3" destOrd="0" presId="urn:microsoft.com/office/officeart/2005/8/layout/hProcess4"/>
    <dgm:cxn modelId="{028AD180-0599-4061-A31C-2BE1F37CACEF}" type="presParOf" srcId="{98C579A7-3D33-4D88-A2CB-1AEF72DBD312}" destId="{34228226-9894-46C7-B3B4-FD90394D496A}" srcOrd="4" destOrd="0" presId="urn:microsoft.com/office/officeart/2005/8/layout/hProcess4"/>
    <dgm:cxn modelId="{15223E21-91EE-46CA-A49A-55C022C10809}" type="presParOf" srcId="{A990CD3E-B921-4F43-9CF4-A7BA1A891B46}" destId="{91114CD6-B0CE-4094-BE61-60FC6D391416}" srcOrd="1" destOrd="0" presId="urn:microsoft.com/office/officeart/2005/8/layout/hProcess4"/>
    <dgm:cxn modelId="{5921E6BB-44C4-4DA8-BB1C-BE57692B0AC3}" type="presParOf" srcId="{A990CD3E-B921-4F43-9CF4-A7BA1A891B46}" destId="{9B72F44A-1C13-44AB-9421-1FE7979376B2}" srcOrd="2" destOrd="0" presId="urn:microsoft.com/office/officeart/2005/8/layout/hProcess4"/>
    <dgm:cxn modelId="{C7523495-4014-449C-A109-E9C80042A794}" type="presParOf" srcId="{9B72F44A-1C13-44AB-9421-1FE7979376B2}" destId="{5C9D49E4-BDEB-4CBE-A5A4-FFBDA57C5BB1}" srcOrd="0" destOrd="0" presId="urn:microsoft.com/office/officeart/2005/8/layout/hProcess4"/>
    <dgm:cxn modelId="{501D5B10-E188-47C0-9D54-D2B79F4D3C43}" type="presParOf" srcId="{9B72F44A-1C13-44AB-9421-1FE7979376B2}" destId="{F10E71CB-D19B-41AD-9860-EF19C5555ED4}" srcOrd="1" destOrd="0" presId="urn:microsoft.com/office/officeart/2005/8/layout/hProcess4"/>
    <dgm:cxn modelId="{6A3B8A7E-2967-432C-8DCF-32420452A12C}" type="presParOf" srcId="{9B72F44A-1C13-44AB-9421-1FE7979376B2}" destId="{F37B043A-4960-4619-A0E3-B60799D0695A}" srcOrd="2" destOrd="0" presId="urn:microsoft.com/office/officeart/2005/8/layout/hProcess4"/>
    <dgm:cxn modelId="{CBCF0487-3E7C-41AA-8990-230CEF8350F1}" type="presParOf" srcId="{9B72F44A-1C13-44AB-9421-1FE7979376B2}" destId="{95268BA0-488F-489F-951F-980B204C94B8}" srcOrd="3" destOrd="0" presId="urn:microsoft.com/office/officeart/2005/8/layout/hProcess4"/>
    <dgm:cxn modelId="{B1D77786-C60E-47BA-866C-15426192B485}" type="presParOf" srcId="{9B72F44A-1C13-44AB-9421-1FE7979376B2}" destId="{12295627-F987-4C97-87DF-BDE4812BBF32}" srcOrd="4" destOrd="0" presId="urn:microsoft.com/office/officeart/2005/8/layout/hProcess4"/>
    <dgm:cxn modelId="{BC196D03-FD7D-4FDC-8CDC-07E606D071C1}" type="presParOf" srcId="{A990CD3E-B921-4F43-9CF4-A7BA1A891B46}" destId="{9992F359-E35A-4B65-875D-426E7CEDD447}" srcOrd="3" destOrd="0" presId="urn:microsoft.com/office/officeart/2005/8/layout/hProcess4"/>
    <dgm:cxn modelId="{507417A4-E0EF-4030-9D40-93DFF68A3523}" type="presParOf" srcId="{A990CD3E-B921-4F43-9CF4-A7BA1A891B46}" destId="{00A7A25E-F968-449C-A143-49655C2A35A8}" srcOrd="4" destOrd="0" presId="urn:microsoft.com/office/officeart/2005/8/layout/hProcess4"/>
    <dgm:cxn modelId="{CFC0EFF0-2201-48F0-AFD8-77AEC98E4AFA}" type="presParOf" srcId="{00A7A25E-F968-449C-A143-49655C2A35A8}" destId="{314DFC26-AEDD-4179-B7D7-AAD69A5852DE}" srcOrd="0" destOrd="0" presId="urn:microsoft.com/office/officeart/2005/8/layout/hProcess4"/>
    <dgm:cxn modelId="{EA1E4606-ED5A-48E5-87B2-F5EC5E9FC4B2}" type="presParOf" srcId="{00A7A25E-F968-449C-A143-49655C2A35A8}" destId="{E18DBE02-7A86-41BB-86A6-4B5EF4DF1DB4}" srcOrd="1" destOrd="0" presId="urn:microsoft.com/office/officeart/2005/8/layout/hProcess4"/>
    <dgm:cxn modelId="{95E5823D-2450-430C-892A-6BD37C1CA6DD}" type="presParOf" srcId="{00A7A25E-F968-449C-A143-49655C2A35A8}" destId="{2C6DF7DF-0A7A-4D0A-9E00-3D5039593102}" srcOrd="2" destOrd="0" presId="urn:microsoft.com/office/officeart/2005/8/layout/hProcess4"/>
    <dgm:cxn modelId="{77BC1593-5B70-45FB-9B44-714CB45B50B1}" type="presParOf" srcId="{00A7A25E-F968-449C-A143-49655C2A35A8}" destId="{32DC08CD-B1E1-4FC7-8E21-BDCC1762AAA5}" srcOrd="3" destOrd="0" presId="urn:microsoft.com/office/officeart/2005/8/layout/hProcess4"/>
    <dgm:cxn modelId="{FFB9B325-0438-410E-B3FC-B4AA8408992A}" type="presParOf" srcId="{00A7A25E-F968-449C-A143-49655C2A35A8}" destId="{9C3C81AE-FDE5-4F1B-B16B-4BBE24BE98B5}" srcOrd="4" destOrd="0" presId="urn:microsoft.com/office/officeart/2005/8/layout/hProcess4"/>
    <dgm:cxn modelId="{2895C8FB-95C7-4B1D-A371-E5B2C32E2D66}" type="presParOf" srcId="{A990CD3E-B921-4F43-9CF4-A7BA1A891B46}" destId="{797DE16C-4D88-4E6D-B3A1-491640161397}" srcOrd="5" destOrd="0" presId="urn:microsoft.com/office/officeart/2005/8/layout/hProcess4"/>
    <dgm:cxn modelId="{60F6FE73-3F37-4F6A-9C0D-4E900FD67679}" type="presParOf" srcId="{A990CD3E-B921-4F43-9CF4-A7BA1A891B46}" destId="{562C46F9-5C1C-4066-A520-64662C6F727C}" srcOrd="6" destOrd="0" presId="urn:microsoft.com/office/officeart/2005/8/layout/hProcess4"/>
    <dgm:cxn modelId="{BE65F88D-0AD0-4087-B865-9EAD3576EC44}" type="presParOf" srcId="{562C46F9-5C1C-4066-A520-64662C6F727C}" destId="{A7C173CE-74D3-4A5A-AFB4-F48A433E883C}" srcOrd="0" destOrd="0" presId="urn:microsoft.com/office/officeart/2005/8/layout/hProcess4"/>
    <dgm:cxn modelId="{C0739FB7-C3E0-4F8A-9A84-900F3D2AB7BE}" type="presParOf" srcId="{562C46F9-5C1C-4066-A520-64662C6F727C}" destId="{803612B0-6C85-401E-908B-9944BCF67EC1}" srcOrd="1" destOrd="0" presId="urn:microsoft.com/office/officeart/2005/8/layout/hProcess4"/>
    <dgm:cxn modelId="{2D27507F-2F5C-430A-A9B8-E41E99E32090}" type="presParOf" srcId="{562C46F9-5C1C-4066-A520-64662C6F727C}" destId="{17EAB832-42F8-4E58-B3E1-DCFB12D0DDCE}" srcOrd="2" destOrd="0" presId="urn:microsoft.com/office/officeart/2005/8/layout/hProcess4"/>
    <dgm:cxn modelId="{6FDBA5F6-B0B9-4452-B154-6625C2109988}" type="presParOf" srcId="{562C46F9-5C1C-4066-A520-64662C6F727C}" destId="{7F157EC7-A557-4244-BEC8-71847D6D99FE}" srcOrd="3" destOrd="0" presId="urn:microsoft.com/office/officeart/2005/8/layout/hProcess4"/>
    <dgm:cxn modelId="{21FC68DF-3B6C-4377-B85C-29E0AE81E070}" type="presParOf" srcId="{562C46F9-5C1C-4066-A520-64662C6F727C}" destId="{E729D01F-5648-47F1-8E4B-15689EC1C365}"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10" csCatId="colorful" phldr="1"/>
      <dgm:spPr/>
      <dgm:t>
        <a:bodyPr/>
        <a:lstStyle/>
        <a:p>
          <a:endParaRPr lang="es-MX"/>
        </a:p>
      </dgm:t>
    </dgm:pt>
    <dgm:pt modelId="{8E0F3FC3-6F85-4A63-917B-10E6216A4B00}">
      <dgm:prSet phldrT="[Texto]"/>
      <dgm:spPr/>
      <dgm:t>
        <a:bodyPr/>
        <a:lstStyle/>
        <a:p>
          <a:r>
            <a:rPr lang="es-MX" dirty="0" smtClean="0"/>
            <a:t>Recibe de las supervisiones escolares información de ajustes autorizados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Publicará en el órgano informativo oficial de la propia entidad, las autorizaciones de ajustes </a:t>
          </a:r>
        </a:p>
        <a:p>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defTabSz="1022350">
            <a:lnSpc>
              <a:spcPct val="90000"/>
            </a:lnSpc>
            <a:spcBef>
              <a:spcPct val="0"/>
            </a:spcBef>
            <a:spcAft>
              <a:spcPct val="35000"/>
            </a:spcAft>
          </a:pPr>
          <a:r>
            <a:rPr lang="es-MX" dirty="0" smtClean="0"/>
            <a:t>Informa a la SEP de las autorizaciones de ajustes</a:t>
          </a: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3">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2"/>
      <dgm:spPr/>
      <dgm:t>
        <a:bodyPr/>
        <a:lstStyle/>
        <a:p>
          <a:endParaRPr lang="es-MX"/>
        </a:p>
      </dgm:t>
    </dgm:pt>
    <dgm:pt modelId="{BE018468-AF7F-4187-BBD3-6C8DCA1F6A2B}" type="pres">
      <dgm:prSet presAssocID="{DAA86BB4-D289-44AA-ACEA-5855783D6B1C}" presName="connectorText" presStyleLbl="sibTrans2D1" presStyleIdx="0" presStyleCnt="2"/>
      <dgm:spPr/>
      <dgm:t>
        <a:bodyPr/>
        <a:lstStyle/>
        <a:p>
          <a:endParaRPr lang="es-MX"/>
        </a:p>
      </dgm:t>
    </dgm:pt>
    <dgm:pt modelId="{7A6F9D8A-838C-4D98-88B1-A4D6CF202A75}" type="pres">
      <dgm:prSet presAssocID="{2A96DE1F-8389-4A92-B42E-515EB46BFDE0}" presName="node" presStyleLbl="node1" presStyleIdx="1" presStyleCnt="3">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2"/>
      <dgm:spPr/>
      <dgm:t>
        <a:bodyPr/>
        <a:lstStyle/>
        <a:p>
          <a:endParaRPr lang="es-MX"/>
        </a:p>
      </dgm:t>
    </dgm:pt>
    <dgm:pt modelId="{CB3543F0-3A3F-4930-8BA9-4C05969FF6C9}" type="pres">
      <dgm:prSet presAssocID="{38377EE5-0CB2-4EB2-84D8-724CE3B9CF68}" presName="connectorText" presStyleLbl="sibTrans2D1" presStyleIdx="1" presStyleCnt="2"/>
      <dgm:spPr/>
      <dgm:t>
        <a:bodyPr/>
        <a:lstStyle/>
        <a:p>
          <a:endParaRPr lang="es-MX"/>
        </a:p>
      </dgm:t>
    </dgm:pt>
    <dgm:pt modelId="{B84A3C84-0C61-4899-AE53-E69AF4E75953}" type="pres">
      <dgm:prSet presAssocID="{527BEC2D-8575-4383-9936-0B3407E1DA06}" presName="node" presStyleLbl="node1" presStyleIdx="2" presStyleCnt="3">
        <dgm:presLayoutVars>
          <dgm:bulletEnabled val="1"/>
        </dgm:presLayoutVars>
      </dgm:prSet>
      <dgm:spPr/>
      <dgm:t>
        <a:bodyPr/>
        <a:lstStyle/>
        <a:p>
          <a:endParaRPr lang="es-MX"/>
        </a:p>
      </dgm:t>
    </dgm:pt>
  </dgm:ptLst>
  <dgm:cxnLst>
    <dgm:cxn modelId="{A02F43A5-7DE6-4CDD-88DA-EF586817CDBF}" srcId="{CD99848A-BDDA-456E-85FF-7477808EDDF5}" destId="{527BEC2D-8575-4383-9936-0B3407E1DA06}" srcOrd="2" destOrd="0" parTransId="{2971DAA0-4D9C-4562-901F-9EAB9DCF506A}" sibTransId="{33F81662-4440-4BF6-A0B2-24B8F9527029}"/>
    <dgm:cxn modelId="{4A149A9D-4788-47EA-B615-2449A19DDF8D}" type="presOf" srcId="{38377EE5-0CB2-4EB2-84D8-724CE3B9CF68}" destId="{CB3543F0-3A3F-4930-8BA9-4C05969FF6C9}" srcOrd="1"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4B5F8342-5C56-453C-A4CA-6AE1422E551F}" type="presOf" srcId="{38377EE5-0CB2-4EB2-84D8-724CE3B9CF68}" destId="{09852740-B303-4F60-9124-4342A5D11ED5}" srcOrd="0" destOrd="0" presId="urn:microsoft.com/office/officeart/2005/8/layout/process5"/>
    <dgm:cxn modelId="{CAB89B07-4CC0-47F6-90C6-502206313332}" type="presOf" srcId="{CD99848A-BDDA-456E-85FF-7477808EDDF5}" destId="{A6E4FB14-C2B8-49F7-BCF2-836989E34F1C}" srcOrd="0" destOrd="0" presId="urn:microsoft.com/office/officeart/2005/8/layout/process5"/>
    <dgm:cxn modelId="{73D15807-7BCD-46C0-8F1F-F24E91B00082}" type="presOf" srcId="{8E0F3FC3-6F85-4A63-917B-10E6216A4B00}" destId="{D7FA654C-A47C-4D08-98D0-3055AF96360B}" srcOrd="0" destOrd="0" presId="urn:microsoft.com/office/officeart/2005/8/layout/process5"/>
    <dgm:cxn modelId="{AFB0484B-CA7D-4BA2-9874-C2CDAF4161C6}" type="presOf" srcId="{2A96DE1F-8389-4A92-B42E-515EB46BFDE0}" destId="{7A6F9D8A-838C-4D98-88B1-A4D6CF202A75}" srcOrd="0" destOrd="0" presId="urn:microsoft.com/office/officeart/2005/8/layout/process5"/>
    <dgm:cxn modelId="{BE422D2B-335A-43DA-A298-DBFB8881EBEC}" type="presOf" srcId="{527BEC2D-8575-4383-9936-0B3407E1DA06}" destId="{B84A3C84-0C61-4899-AE53-E69AF4E75953}" srcOrd="0" destOrd="0" presId="urn:microsoft.com/office/officeart/2005/8/layout/process5"/>
    <dgm:cxn modelId="{AF78C7E8-2CF9-4A41-999C-525E46FE7C43}" type="presOf" srcId="{DAA86BB4-D289-44AA-ACEA-5855783D6B1C}" destId="{F4DC06D2-1B92-48FE-AF5C-9B5CD226A227}"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60D266D4-213B-4130-B258-694B5A948BCB}" type="presOf" srcId="{DAA86BB4-D289-44AA-ACEA-5855783D6B1C}" destId="{BE018468-AF7F-4187-BBD3-6C8DCA1F6A2B}" srcOrd="1" destOrd="0" presId="urn:microsoft.com/office/officeart/2005/8/layout/process5"/>
    <dgm:cxn modelId="{A4AD88B7-AA62-4040-A621-0EAE2E192F53}" type="presParOf" srcId="{A6E4FB14-C2B8-49F7-BCF2-836989E34F1C}" destId="{D7FA654C-A47C-4D08-98D0-3055AF96360B}" srcOrd="0" destOrd="0" presId="urn:microsoft.com/office/officeart/2005/8/layout/process5"/>
    <dgm:cxn modelId="{B557465A-1E1C-49CD-984E-47933732CA9C}" type="presParOf" srcId="{A6E4FB14-C2B8-49F7-BCF2-836989E34F1C}" destId="{F4DC06D2-1B92-48FE-AF5C-9B5CD226A227}" srcOrd="1" destOrd="0" presId="urn:microsoft.com/office/officeart/2005/8/layout/process5"/>
    <dgm:cxn modelId="{A85ED51A-6851-4AFC-AF18-70C0940C8234}" type="presParOf" srcId="{F4DC06D2-1B92-48FE-AF5C-9B5CD226A227}" destId="{BE018468-AF7F-4187-BBD3-6C8DCA1F6A2B}" srcOrd="0" destOrd="0" presId="urn:microsoft.com/office/officeart/2005/8/layout/process5"/>
    <dgm:cxn modelId="{7D0D0B40-D339-4461-9797-D22DEBCF4A2E}" type="presParOf" srcId="{A6E4FB14-C2B8-49F7-BCF2-836989E34F1C}" destId="{7A6F9D8A-838C-4D98-88B1-A4D6CF202A75}" srcOrd="2" destOrd="0" presId="urn:microsoft.com/office/officeart/2005/8/layout/process5"/>
    <dgm:cxn modelId="{81A16B01-F27A-49A8-96C8-98C8253CAE9A}" type="presParOf" srcId="{A6E4FB14-C2B8-49F7-BCF2-836989E34F1C}" destId="{09852740-B303-4F60-9124-4342A5D11ED5}" srcOrd="3" destOrd="0" presId="urn:microsoft.com/office/officeart/2005/8/layout/process5"/>
    <dgm:cxn modelId="{06E00CFA-C3CB-4300-8493-478656CB9F43}" type="presParOf" srcId="{09852740-B303-4F60-9124-4342A5D11ED5}" destId="{CB3543F0-3A3F-4930-8BA9-4C05969FF6C9}" srcOrd="0" destOrd="0" presId="urn:microsoft.com/office/officeart/2005/8/layout/process5"/>
    <dgm:cxn modelId="{85355B30-2215-4A16-A597-D85C7AD0F8CA}" type="presParOf" srcId="{A6E4FB14-C2B8-49F7-BCF2-836989E34F1C}" destId="{B84A3C84-0C61-4899-AE53-E69AF4E75953}" srcOrd="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0142776-3CA6-40C1-81CE-901CC8AE8B4B}"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s-MX"/>
        </a:p>
      </dgm:t>
    </dgm:pt>
    <dgm:pt modelId="{9695DFDC-5AED-45BF-88C7-C3EEECF993DB}">
      <dgm:prSet phldrT="[Texto]"/>
      <dgm:spPr/>
      <dgm:t>
        <a:bodyPr/>
        <a:lstStyle/>
        <a:p>
          <a:r>
            <a:rPr lang="es-MX" dirty="0" smtClean="0"/>
            <a:t>Capacitar y Acreditar a los Supervisores u otras autoridades</a:t>
          </a:r>
          <a:endParaRPr lang="es-MX" dirty="0"/>
        </a:p>
      </dgm:t>
    </dgm:pt>
    <dgm:pt modelId="{28299DCF-CA57-4906-9B84-66F8A34C0A94}" type="parTrans" cxnId="{F96C1AC7-CC10-4651-9D8C-73C1BB0077DB}">
      <dgm:prSet/>
      <dgm:spPr/>
      <dgm:t>
        <a:bodyPr/>
        <a:lstStyle/>
        <a:p>
          <a:endParaRPr lang="es-MX"/>
        </a:p>
      </dgm:t>
    </dgm:pt>
    <dgm:pt modelId="{BA78DA49-C9CB-49DE-BF02-34018F985BB4}" type="sibTrans" cxnId="{F96C1AC7-CC10-4651-9D8C-73C1BB0077DB}">
      <dgm:prSet/>
      <dgm:spPr/>
      <dgm:t>
        <a:bodyPr/>
        <a:lstStyle/>
        <a:p>
          <a:endParaRPr lang="es-MX"/>
        </a:p>
      </dgm:t>
    </dgm:pt>
    <dgm:pt modelId="{7254388B-C529-47FA-9A1F-DDE10E84BFA6}">
      <dgm:prSet phldrT="[Texto]"/>
      <dgm:spPr/>
      <dgm:t>
        <a:bodyPr/>
        <a:lstStyle/>
        <a:p>
          <a:r>
            <a:rPr lang="es-MX" dirty="0" smtClean="0"/>
            <a:t>Dar seguimiento al cumplimiento de calendarios</a:t>
          </a:r>
          <a:endParaRPr lang="es-MX" dirty="0"/>
        </a:p>
      </dgm:t>
    </dgm:pt>
    <dgm:pt modelId="{90B612B8-8CD9-4E89-9CA5-2D39E317CCD1}" type="parTrans" cxnId="{4C352173-336E-41E8-83DC-57169D1C8F08}">
      <dgm:prSet/>
      <dgm:spPr/>
      <dgm:t>
        <a:bodyPr/>
        <a:lstStyle/>
        <a:p>
          <a:endParaRPr lang="es-MX"/>
        </a:p>
      </dgm:t>
    </dgm:pt>
    <dgm:pt modelId="{DB6DA006-F4BB-42CA-96DF-BEFF4F6F1918}" type="sibTrans" cxnId="{4C352173-336E-41E8-83DC-57169D1C8F08}">
      <dgm:prSet/>
      <dgm:spPr/>
      <dgm:t>
        <a:bodyPr/>
        <a:lstStyle/>
        <a:p>
          <a:endParaRPr lang="es-MX"/>
        </a:p>
      </dgm:t>
    </dgm:pt>
    <dgm:pt modelId="{3D7EB18E-31B5-4E1D-864F-3BFB8CEAD6D2}">
      <dgm:prSet/>
      <dgm:spPr/>
      <dgm:t>
        <a:bodyPr/>
        <a:lstStyle/>
        <a:p>
          <a:r>
            <a:rPr lang="es-MX" dirty="0" smtClean="0"/>
            <a:t>Difundir calendarios y lineamientos</a:t>
          </a:r>
          <a:endParaRPr lang="es-MX" dirty="0"/>
        </a:p>
      </dgm:t>
    </dgm:pt>
    <dgm:pt modelId="{F97D1A35-3681-4241-911E-0E9FD4ECEFE9}" type="parTrans" cxnId="{71128173-46CC-4CB0-9260-5BEEF142508B}">
      <dgm:prSet/>
      <dgm:spPr/>
      <dgm:t>
        <a:bodyPr/>
        <a:lstStyle/>
        <a:p>
          <a:endParaRPr lang="es-MX"/>
        </a:p>
      </dgm:t>
    </dgm:pt>
    <dgm:pt modelId="{925E9FAF-4AA7-4A9E-86BB-C3B58A484C2B}" type="sibTrans" cxnId="{71128173-46CC-4CB0-9260-5BEEF142508B}">
      <dgm:prSet/>
      <dgm:spPr/>
      <dgm:t>
        <a:bodyPr/>
        <a:lstStyle/>
        <a:p>
          <a:endParaRPr lang="es-MX"/>
        </a:p>
      </dgm:t>
    </dgm:pt>
    <dgm:pt modelId="{DAF98868-BD01-4597-B537-D437808DAF57}">
      <dgm:prSet/>
      <dgm:spPr/>
      <dgm:t>
        <a:bodyPr/>
        <a:lstStyle/>
        <a:p>
          <a:r>
            <a:rPr lang="es-MX" dirty="0" smtClean="0"/>
            <a:t>Aplicar las sanciones que correspondan</a:t>
          </a:r>
          <a:endParaRPr lang="es-MX" dirty="0"/>
        </a:p>
      </dgm:t>
    </dgm:pt>
    <dgm:pt modelId="{F186ADE5-E9EE-44E4-8D5B-55BBDCC5CA09}" type="parTrans" cxnId="{DBE178DE-A38B-4A1E-B91F-15345D5C1265}">
      <dgm:prSet/>
      <dgm:spPr/>
      <dgm:t>
        <a:bodyPr/>
        <a:lstStyle/>
        <a:p>
          <a:endParaRPr lang="es-MX"/>
        </a:p>
      </dgm:t>
    </dgm:pt>
    <dgm:pt modelId="{6A52D051-CC07-42F2-AF3E-F9FE5051518B}" type="sibTrans" cxnId="{DBE178DE-A38B-4A1E-B91F-15345D5C1265}">
      <dgm:prSet/>
      <dgm:spPr/>
      <dgm:t>
        <a:bodyPr/>
        <a:lstStyle/>
        <a:p>
          <a:endParaRPr lang="es-MX"/>
        </a:p>
      </dgm:t>
    </dgm:pt>
    <dgm:pt modelId="{2EE28B58-377B-4F27-B9A1-FDDD672251D9}" type="pres">
      <dgm:prSet presAssocID="{90142776-3CA6-40C1-81CE-901CC8AE8B4B}" presName="linearFlow" presStyleCnt="0">
        <dgm:presLayoutVars>
          <dgm:dir/>
          <dgm:resizeHandles val="exact"/>
        </dgm:presLayoutVars>
      </dgm:prSet>
      <dgm:spPr/>
      <dgm:t>
        <a:bodyPr/>
        <a:lstStyle/>
        <a:p>
          <a:endParaRPr lang="es-MX"/>
        </a:p>
      </dgm:t>
    </dgm:pt>
    <dgm:pt modelId="{43F22602-32C8-49CD-8F86-39275A81032A}" type="pres">
      <dgm:prSet presAssocID="{3D7EB18E-31B5-4E1D-864F-3BFB8CEAD6D2}" presName="composite" presStyleCnt="0"/>
      <dgm:spPr/>
    </dgm:pt>
    <dgm:pt modelId="{4F423317-9C7B-43E7-BEC5-1AB7373E7322}" type="pres">
      <dgm:prSet presAssocID="{3D7EB18E-31B5-4E1D-864F-3BFB8CEAD6D2}"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19000" r="-19000"/>
          </a:stretch>
        </a:blipFill>
      </dgm:spPr>
    </dgm:pt>
    <dgm:pt modelId="{C605675D-E83A-4A66-A9F0-5B3CBE9A3173}" type="pres">
      <dgm:prSet presAssocID="{3D7EB18E-31B5-4E1D-864F-3BFB8CEAD6D2}" presName="txShp" presStyleLbl="node1" presStyleIdx="0" presStyleCnt="4">
        <dgm:presLayoutVars>
          <dgm:bulletEnabled val="1"/>
        </dgm:presLayoutVars>
      </dgm:prSet>
      <dgm:spPr/>
      <dgm:t>
        <a:bodyPr/>
        <a:lstStyle/>
        <a:p>
          <a:endParaRPr lang="es-MX"/>
        </a:p>
      </dgm:t>
    </dgm:pt>
    <dgm:pt modelId="{2BDFEFB9-7E41-4A33-B333-DBDC0D6F5449}" type="pres">
      <dgm:prSet presAssocID="{925E9FAF-4AA7-4A9E-86BB-C3B58A484C2B}" presName="spacing" presStyleCnt="0"/>
      <dgm:spPr/>
    </dgm:pt>
    <dgm:pt modelId="{44B4DA45-E349-4860-87C9-95604742A22E}" type="pres">
      <dgm:prSet presAssocID="{9695DFDC-5AED-45BF-88C7-C3EEECF993DB}" presName="composite" presStyleCnt="0"/>
      <dgm:spPr/>
    </dgm:pt>
    <dgm:pt modelId="{53CB2264-8EC4-4BE1-9D77-E3CD539E4BD4}" type="pres">
      <dgm:prSet presAssocID="{9695DFDC-5AED-45BF-88C7-C3EEECF993DB}" presName="imgShp"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dgm:spPr>
    </dgm:pt>
    <dgm:pt modelId="{9237ABE2-A26C-4670-9D86-18ADEDA3D151}" type="pres">
      <dgm:prSet presAssocID="{9695DFDC-5AED-45BF-88C7-C3EEECF993DB}" presName="txShp" presStyleLbl="node1" presStyleIdx="1" presStyleCnt="4">
        <dgm:presLayoutVars>
          <dgm:bulletEnabled val="1"/>
        </dgm:presLayoutVars>
      </dgm:prSet>
      <dgm:spPr/>
      <dgm:t>
        <a:bodyPr/>
        <a:lstStyle/>
        <a:p>
          <a:endParaRPr lang="es-MX"/>
        </a:p>
      </dgm:t>
    </dgm:pt>
    <dgm:pt modelId="{DA8A4894-BC27-4098-9B52-7E19752B6FBF}" type="pres">
      <dgm:prSet presAssocID="{BA78DA49-C9CB-49DE-BF02-34018F985BB4}" presName="spacing" presStyleCnt="0"/>
      <dgm:spPr/>
    </dgm:pt>
    <dgm:pt modelId="{37EBCA12-B0D2-47ED-97E7-5679AFF71439}" type="pres">
      <dgm:prSet presAssocID="{7254388B-C529-47FA-9A1F-DDE10E84BFA6}" presName="composite" presStyleCnt="0"/>
      <dgm:spPr/>
    </dgm:pt>
    <dgm:pt modelId="{75AED575-1959-45C6-8998-BBE72B002B92}" type="pres">
      <dgm:prSet presAssocID="{7254388B-C529-47FA-9A1F-DDE10E84BFA6}"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584BBC67-AEA9-4B99-A2A8-71E884994CD0}" type="pres">
      <dgm:prSet presAssocID="{7254388B-C529-47FA-9A1F-DDE10E84BFA6}" presName="txShp" presStyleLbl="node1" presStyleIdx="2" presStyleCnt="4">
        <dgm:presLayoutVars>
          <dgm:bulletEnabled val="1"/>
        </dgm:presLayoutVars>
      </dgm:prSet>
      <dgm:spPr/>
      <dgm:t>
        <a:bodyPr/>
        <a:lstStyle/>
        <a:p>
          <a:endParaRPr lang="es-MX"/>
        </a:p>
      </dgm:t>
    </dgm:pt>
    <dgm:pt modelId="{21F6C7D6-3B16-4B64-AF7A-5976205E5A6D}" type="pres">
      <dgm:prSet presAssocID="{DB6DA006-F4BB-42CA-96DF-BEFF4F6F1918}" presName="spacing" presStyleCnt="0"/>
      <dgm:spPr/>
    </dgm:pt>
    <dgm:pt modelId="{29801039-2CD0-4997-A833-DA30C2E88B55}" type="pres">
      <dgm:prSet presAssocID="{DAF98868-BD01-4597-B537-D437808DAF57}" presName="composite" presStyleCnt="0"/>
      <dgm:spPr/>
    </dgm:pt>
    <dgm:pt modelId="{C6E057BF-EC32-4BFF-903B-0DD680158044}" type="pres">
      <dgm:prSet presAssocID="{DAF98868-BD01-4597-B537-D437808DAF57}" presName="imgShp"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9000" r="-39000"/>
          </a:stretch>
        </a:blipFill>
      </dgm:spPr>
    </dgm:pt>
    <dgm:pt modelId="{E65A8879-4B5C-4BE3-9ABD-0D4EED0C0148}" type="pres">
      <dgm:prSet presAssocID="{DAF98868-BD01-4597-B537-D437808DAF57}" presName="txShp" presStyleLbl="node1" presStyleIdx="3" presStyleCnt="4">
        <dgm:presLayoutVars>
          <dgm:bulletEnabled val="1"/>
        </dgm:presLayoutVars>
      </dgm:prSet>
      <dgm:spPr/>
      <dgm:t>
        <a:bodyPr/>
        <a:lstStyle/>
        <a:p>
          <a:endParaRPr lang="es-MX"/>
        </a:p>
      </dgm:t>
    </dgm:pt>
  </dgm:ptLst>
  <dgm:cxnLst>
    <dgm:cxn modelId="{F96C1AC7-CC10-4651-9D8C-73C1BB0077DB}" srcId="{90142776-3CA6-40C1-81CE-901CC8AE8B4B}" destId="{9695DFDC-5AED-45BF-88C7-C3EEECF993DB}" srcOrd="1" destOrd="0" parTransId="{28299DCF-CA57-4906-9B84-66F8A34C0A94}" sibTransId="{BA78DA49-C9CB-49DE-BF02-34018F985BB4}"/>
    <dgm:cxn modelId="{5A96C303-C2F5-42F8-94D4-17007A094F6E}" type="presOf" srcId="{7254388B-C529-47FA-9A1F-DDE10E84BFA6}" destId="{584BBC67-AEA9-4B99-A2A8-71E884994CD0}" srcOrd="0" destOrd="0" presId="urn:microsoft.com/office/officeart/2005/8/layout/vList3#1"/>
    <dgm:cxn modelId="{71128173-46CC-4CB0-9260-5BEEF142508B}" srcId="{90142776-3CA6-40C1-81CE-901CC8AE8B4B}" destId="{3D7EB18E-31B5-4E1D-864F-3BFB8CEAD6D2}" srcOrd="0" destOrd="0" parTransId="{F97D1A35-3681-4241-911E-0E9FD4ECEFE9}" sibTransId="{925E9FAF-4AA7-4A9E-86BB-C3B58A484C2B}"/>
    <dgm:cxn modelId="{C5DD133E-194D-4329-83FE-E46DD1F1F784}" type="presOf" srcId="{90142776-3CA6-40C1-81CE-901CC8AE8B4B}" destId="{2EE28B58-377B-4F27-B9A1-FDDD672251D9}" srcOrd="0" destOrd="0" presId="urn:microsoft.com/office/officeart/2005/8/layout/vList3#1"/>
    <dgm:cxn modelId="{A52379F2-338E-4158-93F9-6129B916D18E}" type="presOf" srcId="{9695DFDC-5AED-45BF-88C7-C3EEECF993DB}" destId="{9237ABE2-A26C-4670-9D86-18ADEDA3D151}" srcOrd="0" destOrd="0" presId="urn:microsoft.com/office/officeart/2005/8/layout/vList3#1"/>
    <dgm:cxn modelId="{4C285E6A-C895-465A-AE92-CAD8EEFFFAB8}" type="presOf" srcId="{DAF98868-BD01-4597-B537-D437808DAF57}" destId="{E65A8879-4B5C-4BE3-9ABD-0D4EED0C0148}" srcOrd="0" destOrd="0" presId="urn:microsoft.com/office/officeart/2005/8/layout/vList3#1"/>
    <dgm:cxn modelId="{DBE178DE-A38B-4A1E-B91F-15345D5C1265}" srcId="{90142776-3CA6-40C1-81CE-901CC8AE8B4B}" destId="{DAF98868-BD01-4597-B537-D437808DAF57}" srcOrd="3" destOrd="0" parTransId="{F186ADE5-E9EE-44E4-8D5B-55BBDCC5CA09}" sibTransId="{6A52D051-CC07-42F2-AF3E-F9FE5051518B}"/>
    <dgm:cxn modelId="{4C352173-336E-41E8-83DC-57169D1C8F08}" srcId="{90142776-3CA6-40C1-81CE-901CC8AE8B4B}" destId="{7254388B-C529-47FA-9A1F-DDE10E84BFA6}" srcOrd="2" destOrd="0" parTransId="{90B612B8-8CD9-4E89-9CA5-2D39E317CCD1}" sibTransId="{DB6DA006-F4BB-42CA-96DF-BEFF4F6F1918}"/>
    <dgm:cxn modelId="{911C4ACC-B7C5-449C-A9E8-71A1B3C28DE5}" type="presOf" srcId="{3D7EB18E-31B5-4E1D-864F-3BFB8CEAD6D2}" destId="{C605675D-E83A-4A66-A9F0-5B3CBE9A3173}" srcOrd="0" destOrd="0" presId="urn:microsoft.com/office/officeart/2005/8/layout/vList3#1"/>
    <dgm:cxn modelId="{44466137-720F-471B-B7C8-48D3AEBFD417}" type="presParOf" srcId="{2EE28B58-377B-4F27-B9A1-FDDD672251D9}" destId="{43F22602-32C8-49CD-8F86-39275A81032A}" srcOrd="0" destOrd="0" presId="urn:microsoft.com/office/officeart/2005/8/layout/vList3#1"/>
    <dgm:cxn modelId="{BB16C9A2-3C06-4E52-91EB-1F89AF5A31D2}" type="presParOf" srcId="{43F22602-32C8-49CD-8F86-39275A81032A}" destId="{4F423317-9C7B-43E7-BEC5-1AB7373E7322}" srcOrd="0" destOrd="0" presId="urn:microsoft.com/office/officeart/2005/8/layout/vList3#1"/>
    <dgm:cxn modelId="{BF03564C-0DF7-4F34-AA0D-404F67B48D47}" type="presParOf" srcId="{43F22602-32C8-49CD-8F86-39275A81032A}" destId="{C605675D-E83A-4A66-A9F0-5B3CBE9A3173}" srcOrd="1" destOrd="0" presId="urn:microsoft.com/office/officeart/2005/8/layout/vList3#1"/>
    <dgm:cxn modelId="{4874BF6B-FC71-44B4-9485-A8F7DABFF156}" type="presParOf" srcId="{2EE28B58-377B-4F27-B9A1-FDDD672251D9}" destId="{2BDFEFB9-7E41-4A33-B333-DBDC0D6F5449}" srcOrd="1" destOrd="0" presId="urn:microsoft.com/office/officeart/2005/8/layout/vList3#1"/>
    <dgm:cxn modelId="{2EEAEDF6-C209-4A5A-9907-E94B52523606}" type="presParOf" srcId="{2EE28B58-377B-4F27-B9A1-FDDD672251D9}" destId="{44B4DA45-E349-4860-87C9-95604742A22E}" srcOrd="2" destOrd="0" presId="urn:microsoft.com/office/officeart/2005/8/layout/vList3#1"/>
    <dgm:cxn modelId="{EB672179-EEA0-424F-8714-82BA1577BDD2}" type="presParOf" srcId="{44B4DA45-E349-4860-87C9-95604742A22E}" destId="{53CB2264-8EC4-4BE1-9D77-E3CD539E4BD4}" srcOrd="0" destOrd="0" presId="urn:microsoft.com/office/officeart/2005/8/layout/vList3#1"/>
    <dgm:cxn modelId="{2D8CEE61-2A5B-429D-B845-1371D8CE4517}" type="presParOf" srcId="{44B4DA45-E349-4860-87C9-95604742A22E}" destId="{9237ABE2-A26C-4670-9D86-18ADEDA3D151}" srcOrd="1" destOrd="0" presId="urn:microsoft.com/office/officeart/2005/8/layout/vList3#1"/>
    <dgm:cxn modelId="{E6B31C44-4E5A-411E-9BDF-E260A9EE504B}" type="presParOf" srcId="{2EE28B58-377B-4F27-B9A1-FDDD672251D9}" destId="{DA8A4894-BC27-4098-9B52-7E19752B6FBF}" srcOrd="3" destOrd="0" presId="urn:microsoft.com/office/officeart/2005/8/layout/vList3#1"/>
    <dgm:cxn modelId="{35878767-52E5-4610-AB12-C5E71D325932}" type="presParOf" srcId="{2EE28B58-377B-4F27-B9A1-FDDD672251D9}" destId="{37EBCA12-B0D2-47ED-97E7-5679AFF71439}" srcOrd="4" destOrd="0" presId="urn:microsoft.com/office/officeart/2005/8/layout/vList3#1"/>
    <dgm:cxn modelId="{1D30E11C-C22B-47FA-8FF0-A0F69FBF6D61}" type="presParOf" srcId="{37EBCA12-B0D2-47ED-97E7-5679AFF71439}" destId="{75AED575-1959-45C6-8998-BBE72B002B92}" srcOrd="0" destOrd="0" presId="urn:microsoft.com/office/officeart/2005/8/layout/vList3#1"/>
    <dgm:cxn modelId="{D21653D1-0F5E-4EB4-B0D8-31A757874256}" type="presParOf" srcId="{37EBCA12-B0D2-47ED-97E7-5679AFF71439}" destId="{584BBC67-AEA9-4B99-A2A8-71E884994CD0}" srcOrd="1" destOrd="0" presId="urn:microsoft.com/office/officeart/2005/8/layout/vList3#1"/>
    <dgm:cxn modelId="{747F9209-5E6C-4D80-A89F-000816630E9A}" type="presParOf" srcId="{2EE28B58-377B-4F27-B9A1-FDDD672251D9}" destId="{21F6C7D6-3B16-4B64-AF7A-5976205E5A6D}" srcOrd="5" destOrd="0" presId="urn:microsoft.com/office/officeart/2005/8/layout/vList3#1"/>
    <dgm:cxn modelId="{D67A55D0-7912-4257-963B-5C395F1DBD07}" type="presParOf" srcId="{2EE28B58-377B-4F27-B9A1-FDDD672251D9}" destId="{29801039-2CD0-4997-A833-DA30C2E88B55}" srcOrd="6" destOrd="0" presId="urn:microsoft.com/office/officeart/2005/8/layout/vList3#1"/>
    <dgm:cxn modelId="{1D54D5A2-8097-45F7-A563-52B477FAAD40}" type="presParOf" srcId="{29801039-2CD0-4997-A833-DA30C2E88B55}" destId="{C6E057BF-EC32-4BFF-903B-0DD680158044}" srcOrd="0" destOrd="0" presId="urn:microsoft.com/office/officeart/2005/8/layout/vList3#1"/>
    <dgm:cxn modelId="{6CE4DB64-DD9E-4CFC-881B-2ED5F35832A6}" type="presParOf" srcId="{29801039-2CD0-4997-A833-DA30C2E88B55}" destId="{E65A8879-4B5C-4BE3-9ABD-0D4EED0C0148}"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2" csCatId="colorful" phldr="1"/>
      <dgm:spPr/>
      <dgm:t>
        <a:bodyPr/>
        <a:lstStyle/>
        <a:p>
          <a:endParaRPr lang="es-MX"/>
        </a:p>
      </dgm:t>
    </dgm:pt>
    <dgm:pt modelId="{8E0F3FC3-6F85-4A63-917B-10E6216A4B00}">
      <dgm:prSet phldrT="[Texto]"/>
      <dgm:spPr/>
      <dgm:t>
        <a:bodyPr/>
        <a:lstStyle/>
        <a:p>
          <a:r>
            <a:rPr lang="es-MX" dirty="0" smtClean="0"/>
            <a:t>Analiza los lineamientos, requisitos y compromisos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El CTE acuerda asumir la totalidad de compromisos</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El Director(a) requisita el Acta de acuerdo </a:t>
          </a:r>
        </a:p>
        <a:p>
          <a:pPr defTabSz="1022350">
            <a:lnSpc>
              <a:spcPct val="90000"/>
            </a:lnSpc>
            <a:spcBef>
              <a:spcPct val="0"/>
            </a:spcBef>
            <a:spcAft>
              <a:spcPct val="35000"/>
            </a:spcAft>
          </a:pP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Solicita opinión del CEPS</a:t>
          </a:r>
        </a:p>
        <a:p>
          <a:pPr defTabSz="1066800">
            <a:lnSpc>
              <a:spcPct val="90000"/>
            </a:lnSpc>
            <a:spcBef>
              <a:spcPct val="0"/>
            </a:spcBef>
            <a:spcAft>
              <a:spcPct val="35000"/>
            </a:spcAft>
          </a:pP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0A0DD8CA-7368-4713-A9F3-FD45B0C2FFB1}">
      <dgm:prSet phldrT="[Texto]"/>
      <dgm:spPr/>
      <dgm:t>
        <a:bodyPr/>
        <a:lstStyle/>
        <a:p>
          <a:r>
            <a:rPr lang="es-MX" dirty="0" smtClean="0"/>
            <a:t>El Director(a) entrega por escrito solicitud y el acta de acuerdo al Supervisor o autoridad acreditada </a:t>
          </a:r>
          <a:endParaRPr lang="es-MX" dirty="0"/>
        </a:p>
      </dgm:t>
    </dgm:pt>
    <dgm:pt modelId="{5C67BADB-90A6-4279-B07F-998BDA5083BF}" type="parTrans" cxnId="{F9644D9D-F4CA-492E-AA50-482F6A20B1AD}">
      <dgm:prSet/>
      <dgm:spPr/>
      <dgm:t>
        <a:bodyPr/>
        <a:lstStyle/>
        <a:p>
          <a:endParaRPr lang="es-MX"/>
        </a:p>
      </dgm:t>
    </dgm:pt>
    <dgm:pt modelId="{E9B62B7F-6CA2-4DF4-95D7-E04E01747157}" type="sibTrans" cxnId="{F9644D9D-F4CA-492E-AA50-482F6A20B1AD}">
      <dgm:prSet/>
      <dgm:spPr/>
      <dgm:t>
        <a:bodyPr/>
        <a:lstStyle/>
        <a:p>
          <a:endParaRPr lang="es-MX"/>
        </a:p>
      </dgm:t>
    </dgm:pt>
    <dgm:pt modelId="{C9F5ACBC-9F5D-40B0-A60C-8C6CA0E97DAD}">
      <dgm:prSet/>
      <dgm:spPr>
        <a:solidFill>
          <a:srgbClr val="FF0000"/>
        </a:solidFill>
      </dgm:spPr>
      <dgm:t>
        <a:bodyPr/>
        <a:lstStyle/>
        <a:p>
          <a:r>
            <a:rPr lang="es-MX" dirty="0" smtClean="0"/>
            <a:t>La solicitud pasa a revisión y, en su caso, autorización</a:t>
          </a:r>
          <a:endParaRPr lang="es-MX" dirty="0"/>
        </a:p>
      </dgm:t>
    </dgm:pt>
    <dgm:pt modelId="{97E6528B-A31A-462B-94E8-B75246570F5D}" type="parTrans" cxnId="{2DA3FAE4-5B1F-4334-80CE-EC3598A7C37A}">
      <dgm:prSet/>
      <dgm:spPr/>
      <dgm:t>
        <a:bodyPr/>
        <a:lstStyle/>
        <a:p>
          <a:endParaRPr lang="es-MX"/>
        </a:p>
      </dgm:t>
    </dgm:pt>
    <dgm:pt modelId="{3821BACB-8663-453C-AFFD-359066E649CE}" type="sibTrans" cxnId="{2DA3FAE4-5B1F-4334-80CE-EC3598A7C37A}">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6">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5"/>
      <dgm:spPr/>
      <dgm:t>
        <a:bodyPr/>
        <a:lstStyle/>
        <a:p>
          <a:endParaRPr lang="es-MX"/>
        </a:p>
      </dgm:t>
    </dgm:pt>
    <dgm:pt modelId="{BE018468-AF7F-4187-BBD3-6C8DCA1F6A2B}" type="pres">
      <dgm:prSet presAssocID="{DAA86BB4-D289-44AA-ACEA-5855783D6B1C}" presName="connectorText" presStyleLbl="sibTrans2D1" presStyleIdx="0" presStyleCnt="5"/>
      <dgm:spPr/>
      <dgm:t>
        <a:bodyPr/>
        <a:lstStyle/>
        <a:p>
          <a:endParaRPr lang="es-MX"/>
        </a:p>
      </dgm:t>
    </dgm:pt>
    <dgm:pt modelId="{7A6F9D8A-838C-4D98-88B1-A4D6CF202A75}" type="pres">
      <dgm:prSet presAssocID="{2A96DE1F-8389-4A92-B42E-515EB46BFDE0}" presName="node" presStyleLbl="node1" presStyleIdx="1" presStyleCnt="6">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5"/>
      <dgm:spPr/>
      <dgm:t>
        <a:bodyPr/>
        <a:lstStyle/>
        <a:p>
          <a:endParaRPr lang="es-MX"/>
        </a:p>
      </dgm:t>
    </dgm:pt>
    <dgm:pt modelId="{CB3543F0-3A3F-4930-8BA9-4C05969FF6C9}" type="pres">
      <dgm:prSet presAssocID="{38377EE5-0CB2-4EB2-84D8-724CE3B9CF68}" presName="connectorText" presStyleLbl="sibTrans2D1" presStyleIdx="1" presStyleCnt="5"/>
      <dgm:spPr/>
      <dgm:t>
        <a:bodyPr/>
        <a:lstStyle/>
        <a:p>
          <a:endParaRPr lang="es-MX"/>
        </a:p>
      </dgm:t>
    </dgm:pt>
    <dgm:pt modelId="{B84A3C84-0C61-4899-AE53-E69AF4E75953}" type="pres">
      <dgm:prSet presAssocID="{527BEC2D-8575-4383-9936-0B3407E1DA06}" presName="node" presStyleLbl="node1" presStyleIdx="2" presStyleCnt="6">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5"/>
      <dgm:spPr/>
      <dgm:t>
        <a:bodyPr/>
        <a:lstStyle/>
        <a:p>
          <a:endParaRPr lang="es-MX"/>
        </a:p>
      </dgm:t>
    </dgm:pt>
    <dgm:pt modelId="{B37D3B65-6A41-430A-9ED1-E20D8CCC7F61}" type="pres">
      <dgm:prSet presAssocID="{33F81662-4440-4BF6-A0B2-24B8F9527029}" presName="connectorText" presStyleLbl="sibTrans2D1" presStyleIdx="2" presStyleCnt="5"/>
      <dgm:spPr/>
      <dgm:t>
        <a:bodyPr/>
        <a:lstStyle/>
        <a:p>
          <a:endParaRPr lang="es-MX"/>
        </a:p>
      </dgm:t>
    </dgm:pt>
    <dgm:pt modelId="{DA81FF3E-F31F-4637-994C-2B800DB3C8C2}" type="pres">
      <dgm:prSet presAssocID="{0F22ABE9-6E56-4AF2-ADCD-2D7E6A60AEC1}" presName="node" presStyleLbl="node1" presStyleIdx="3" presStyleCnt="6">
        <dgm:presLayoutVars>
          <dgm:bulletEnabled val="1"/>
        </dgm:presLayoutVars>
      </dgm:prSet>
      <dgm:spPr/>
      <dgm:t>
        <a:bodyPr/>
        <a:lstStyle/>
        <a:p>
          <a:endParaRPr lang="es-MX"/>
        </a:p>
      </dgm:t>
    </dgm:pt>
    <dgm:pt modelId="{9F671CAB-CA88-4FEB-B860-48C4F8D9FA7B}" type="pres">
      <dgm:prSet presAssocID="{9115B087-2DCD-4A5A-BFB2-088B6876A44F}" presName="sibTrans" presStyleLbl="sibTrans2D1" presStyleIdx="3" presStyleCnt="5"/>
      <dgm:spPr/>
      <dgm:t>
        <a:bodyPr/>
        <a:lstStyle/>
        <a:p>
          <a:endParaRPr lang="es-MX"/>
        </a:p>
      </dgm:t>
    </dgm:pt>
    <dgm:pt modelId="{F5CCD441-092A-4BB0-855F-24F6421CD6A1}" type="pres">
      <dgm:prSet presAssocID="{9115B087-2DCD-4A5A-BFB2-088B6876A44F}" presName="connectorText" presStyleLbl="sibTrans2D1" presStyleIdx="3" presStyleCnt="5"/>
      <dgm:spPr/>
      <dgm:t>
        <a:bodyPr/>
        <a:lstStyle/>
        <a:p>
          <a:endParaRPr lang="es-MX"/>
        </a:p>
      </dgm:t>
    </dgm:pt>
    <dgm:pt modelId="{7EEEE318-B1B7-4049-9076-A5F43D6E8774}" type="pres">
      <dgm:prSet presAssocID="{0A0DD8CA-7368-4713-A9F3-FD45B0C2FFB1}" presName="node" presStyleLbl="node1" presStyleIdx="4" presStyleCnt="6">
        <dgm:presLayoutVars>
          <dgm:bulletEnabled val="1"/>
        </dgm:presLayoutVars>
      </dgm:prSet>
      <dgm:spPr/>
      <dgm:t>
        <a:bodyPr/>
        <a:lstStyle/>
        <a:p>
          <a:endParaRPr lang="es-MX"/>
        </a:p>
      </dgm:t>
    </dgm:pt>
    <dgm:pt modelId="{2CE92006-8CC6-4E58-9890-DA5FA9FD855B}" type="pres">
      <dgm:prSet presAssocID="{E9B62B7F-6CA2-4DF4-95D7-E04E01747157}" presName="sibTrans" presStyleLbl="sibTrans2D1" presStyleIdx="4" presStyleCnt="5"/>
      <dgm:spPr/>
      <dgm:t>
        <a:bodyPr/>
        <a:lstStyle/>
        <a:p>
          <a:endParaRPr lang="es-MX"/>
        </a:p>
      </dgm:t>
    </dgm:pt>
    <dgm:pt modelId="{59B82302-B7F4-4B64-94BE-4B0DC755D97C}" type="pres">
      <dgm:prSet presAssocID="{E9B62B7F-6CA2-4DF4-95D7-E04E01747157}" presName="connectorText" presStyleLbl="sibTrans2D1" presStyleIdx="4" presStyleCnt="5"/>
      <dgm:spPr/>
      <dgm:t>
        <a:bodyPr/>
        <a:lstStyle/>
        <a:p>
          <a:endParaRPr lang="es-MX"/>
        </a:p>
      </dgm:t>
    </dgm:pt>
    <dgm:pt modelId="{835337AB-FE18-4E51-B775-57B5BBAB6685}" type="pres">
      <dgm:prSet presAssocID="{C9F5ACBC-9F5D-40B0-A60C-8C6CA0E97DAD}" presName="node" presStyleLbl="node1" presStyleIdx="5" presStyleCnt="6">
        <dgm:presLayoutVars>
          <dgm:bulletEnabled val="1"/>
        </dgm:presLayoutVars>
      </dgm:prSet>
      <dgm:spPr/>
      <dgm:t>
        <a:bodyPr/>
        <a:lstStyle/>
        <a:p>
          <a:endParaRPr lang="es-MX"/>
        </a:p>
      </dgm:t>
    </dgm:pt>
  </dgm:ptLst>
  <dgm:cxnLst>
    <dgm:cxn modelId="{F9644D9D-F4CA-492E-AA50-482F6A20B1AD}" srcId="{CD99848A-BDDA-456E-85FF-7477808EDDF5}" destId="{0A0DD8CA-7368-4713-A9F3-FD45B0C2FFB1}" srcOrd="4" destOrd="0" parTransId="{5C67BADB-90A6-4279-B07F-998BDA5083BF}" sibTransId="{E9B62B7F-6CA2-4DF4-95D7-E04E01747157}"/>
    <dgm:cxn modelId="{3C5134B2-98BC-41CE-A3F5-ED0AC85A8C48}" type="presOf" srcId="{E9B62B7F-6CA2-4DF4-95D7-E04E01747157}" destId="{59B82302-B7F4-4B64-94BE-4B0DC755D97C}" srcOrd="1" destOrd="0" presId="urn:microsoft.com/office/officeart/2005/8/layout/process5"/>
    <dgm:cxn modelId="{BE730225-AAEB-406F-9F69-28B299BE011F}" type="presOf" srcId="{8E0F3FC3-6F85-4A63-917B-10E6216A4B00}" destId="{D7FA654C-A47C-4D08-98D0-3055AF96360B}" srcOrd="0" destOrd="0" presId="urn:microsoft.com/office/officeart/2005/8/layout/process5"/>
    <dgm:cxn modelId="{851C6DE7-B27F-4164-9620-0949F9AFF303}" type="presOf" srcId="{9115B087-2DCD-4A5A-BFB2-088B6876A44F}" destId="{9F671CAB-CA88-4FEB-B860-48C4F8D9FA7B}" srcOrd="0" destOrd="0" presId="urn:microsoft.com/office/officeart/2005/8/layout/process5"/>
    <dgm:cxn modelId="{09104AA7-91A2-4D6D-B8B6-9779BF6B7907}" type="presOf" srcId="{E9B62B7F-6CA2-4DF4-95D7-E04E01747157}" destId="{2CE92006-8CC6-4E58-9890-DA5FA9FD855B}" srcOrd="0" destOrd="0" presId="urn:microsoft.com/office/officeart/2005/8/layout/process5"/>
    <dgm:cxn modelId="{80107F40-3148-4707-A00E-836281FB152A}" type="presOf" srcId="{38377EE5-0CB2-4EB2-84D8-724CE3B9CF68}" destId="{CB3543F0-3A3F-4930-8BA9-4C05969FF6C9}" srcOrd="1" destOrd="0" presId="urn:microsoft.com/office/officeart/2005/8/layout/process5"/>
    <dgm:cxn modelId="{79361C03-A53C-4876-910C-388BF3328E0A}" type="presOf" srcId="{38377EE5-0CB2-4EB2-84D8-724CE3B9CF68}" destId="{09852740-B303-4F60-9124-4342A5D11ED5}" srcOrd="0"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F34AC4A2-8BEB-47F7-8E5E-A4E034B4CF32}" type="presOf" srcId="{DAA86BB4-D289-44AA-ACEA-5855783D6B1C}" destId="{BE018468-AF7F-4187-BBD3-6C8DCA1F6A2B}" srcOrd="1"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E8D28E9D-1D79-456E-83EB-AC6E9242749E}" type="presOf" srcId="{DAA86BB4-D289-44AA-ACEA-5855783D6B1C}" destId="{F4DC06D2-1B92-48FE-AF5C-9B5CD226A227}" srcOrd="0" destOrd="0" presId="urn:microsoft.com/office/officeart/2005/8/layout/process5"/>
    <dgm:cxn modelId="{2DA3FAE4-5B1F-4334-80CE-EC3598A7C37A}" srcId="{CD99848A-BDDA-456E-85FF-7477808EDDF5}" destId="{C9F5ACBC-9F5D-40B0-A60C-8C6CA0E97DAD}" srcOrd="5" destOrd="0" parTransId="{97E6528B-A31A-462B-94E8-B75246570F5D}" sibTransId="{3821BACB-8663-453C-AFFD-359066E649CE}"/>
    <dgm:cxn modelId="{623B4211-37D6-40D7-849A-8CA39FEA9CB2}" srcId="{CD99848A-BDDA-456E-85FF-7477808EDDF5}" destId="{0F22ABE9-6E56-4AF2-ADCD-2D7E6A60AEC1}" srcOrd="3" destOrd="0" parTransId="{B2F150D2-6155-4C6C-81D8-15BD26B54512}" sibTransId="{9115B087-2DCD-4A5A-BFB2-088B6876A44F}"/>
    <dgm:cxn modelId="{7DB45835-D598-45D1-8246-D00FC67755F9}" type="presOf" srcId="{0A0DD8CA-7368-4713-A9F3-FD45B0C2FFB1}" destId="{7EEEE318-B1B7-4049-9076-A5F43D6E8774}" srcOrd="0" destOrd="0" presId="urn:microsoft.com/office/officeart/2005/8/layout/process5"/>
    <dgm:cxn modelId="{6066F592-341B-412D-B217-00B919904719}" type="presOf" srcId="{33F81662-4440-4BF6-A0B2-24B8F9527029}" destId="{B37D3B65-6A41-430A-9ED1-E20D8CCC7F61}" srcOrd="1" destOrd="0" presId="urn:microsoft.com/office/officeart/2005/8/layout/process5"/>
    <dgm:cxn modelId="{6AD75D75-01C9-4C68-890C-59AE710F47CE}" type="presOf" srcId="{9115B087-2DCD-4A5A-BFB2-088B6876A44F}" destId="{F5CCD441-092A-4BB0-855F-24F6421CD6A1}" srcOrd="1" destOrd="0" presId="urn:microsoft.com/office/officeart/2005/8/layout/process5"/>
    <dgm:cxn modelId="{D68FA82D-3020-4303-B356-AC2D39DEF91D}" type="presOf" srcId="{2A96DE1F-8389-4A92-B42E-515EB46BFDE0}" destId="{7A6F9D8A-838C-4D98-88B1-A4D6CF202A75}"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B5FBFDA5-42EC-4B0D-AB80-368C8A3954A9}" type="presOf" srcId="{527BEC2D-8575-4383-9936-0B3407E1DA06}" destId="{B84A3C84-0C61-4899-AE53-E69AF4E75953}" srcOrd="0" destOrd="0" presId="urn:microsoft.com/office/officeart/2005/8/layout/process5"/>
    <dgm:cxn modelId="{9F2F41D6-DC7F-4934-AD86-7B1F882AE917}" type="presOf" srcId="{CD99848A-BDDA-456E-85FF-7477808EDDF5}" destId="{A6E4FB14-C2B8-49F7-BCF2-836989E34F1C}" srcOrd="0" destOrd="0" presId="urn:microsoft.com/office/officeart/2005/8/layout/process5"/>
    <dgm:cxn modelId="{B7B5868B-3955-4C0D-BE53-9A921B35931D}" type="presOf" srcId="{33F81662-4440-4BF6-A0B2-24B8F9527029}" destId="{6548CC1C-F70F-41AA-BDE0-FA661B0D0257}" srcOrd="0" destOrd="0" presId="urn:microsoft.com/office/officeart/2005/8/layout/process5"/>
    <dgm:cxn modelId="{E6523AF6-B54B-4FB8-BC32-533A16CAFE95}" type="presOf" srcId="{C9F5ACBC-9F5D-40B0-A60C-8C6CA0E97DAD}" destId="{835337AB-FE18-4E51-B775-57B5BBAB6685}" srcOrd="0" destOrd="0" presId="urn:microsoft.com/office/officeart/2005/8/layout/process5"/>
    <dgm:cxn modelId="{64776E9A-4B21-4E51-BC08-C0DCF58FD320}" type="presOf" srcId="{0F22ABE9-6E56-4AF2-ADCD-2D7E6A60AEC1}" destId="{DA81FF3E-F31F-4637-994C-2B800DB3C8C2}" srcOrd="0" destOrd="0" presId="urn:microsoft.com/office/officeart/2005/8/layout/process5"/>
    <dgm:cxn modelId="{2CB7126B-3934-48B2-AFBB-7EF02F308743}" type="presParOf" srcId="{A6E4FB14-C2B8-49F7-BCF2-836989E34F1C}" destId="{D7FA654C-A47C-4D08-98D0-3055AF96360B}" srcOrd="0" destOrd="0" presId="urn:microsoft.com/office/officeart/2005/8/layout/process5"/>
    <dgm:cxn modelId="{99493A59-E178-4AAE-AB1B-5C2519B6F4F1}" type="presParOf" srcId="{A6E4FB14-C2B8-49F7-BCF2-836989E34F1C}" destId="{F4DC06D2-1B92-48FE-AF5C-9B5CD226A227}" srcOrd="1" destOrd="0" presId="urn:microsoft.com/office/officeart/2005/8/layout/process5"/>
    <dgm:cxn modelId="{F2618082-6078-4FB2-87C3-0449E06B228E}" type="presParOf" srcId="{F4DC06D2-1B92-48FE-AF5C-9B5CD226A227}" destId="{BE018468-AF7F-4187-BBD3-6C8DCA1F6A2B}" srcOrd="0" destOrd="0" presId="urn:microsoft.com/office/officeart/2005/8/layout/process5"/>
    <dgm:cxn modelId="{234F9CBB-2F9A-4ADB-96A7-A1A15975822F}" type="presParOf" srcId="{A6E4FB14-C2B8-49F7-BCF2-836989E34F1C}" destId="{7A6F9D8A-838C-4D98-88B1-A4D6CF202A75}" srcOrd="2" destOrd="0" presId="urn:microsoft.com/office/officeart/2005/8/layout/process5"/>
    <dgm:cxn modelId="{D553D017-EB70-431E-906D-113AD9B948D0}" type="presParOf" srcId="{A6E4FB14-C2B8-49F7-BCF2-836989E34F1C}" destId="{09852740-B303-4F60-9124-4342A5D11ED5}" srcOrd="3" destOrd="0" presId="urn:microsoft.com/office/officeart/2005/8/layout/process5"/>
    <dgm:cxn modelId="{11B37B04-543C-447B-AAAD-E0A7CE3D2C55}" type="presParOf" srcId="{09852740-B303-4F60-9124-4342A5D11ED5}" destId="{CB3543F0-3A3F-4930-8BA9-4C05969FF6C9}" srcOrd="0" destOrd="0" presId="urn:microsoft.com/office/officeart/2005/8/layout/process5"/>
    <dgm:cxn modelId="{8F96817B-2166-4C7B-846C-053D08DC741C}" type="presParOf" srcId="{A6E4FB14-C2B8-49F7-BCF2-836989E34F1C}" destId="{B84A3C84-0C61-4899-AE53-E69AF4E75953}" srcOrd="4" destOrd="0" presId="urn:microsoft.com/office/officeart/2005/8/layout/process5"/>
    <dgm:cxn modelId="{E6586244-C463-435C-B310-A9D5227AB0A6}" type="presParOf" srcId="{A6E4FB14-C2B8-49F7-BCF2-836989E34F1C}" destId="{6548CC1C-F70F-41AA-BDE0-FA661B0D0257}" srcOrd="5" destOrd="0" presId="urn:microsoft.com/office/officeart/2005/8/layout/process5"/>
    <dgm:cxn modelId="{6843E569-BE24-44F5-B0FC-82302FE990DF}" type="presParOf" srcId="{6548CC1C-F70F-41AA-BDE0-FA661B0D0257}" destId="{B37D3B65-6A41-430A-9ED1-E20D8CCC7F61}" srcOrd="0" destOrd="0" presId="urn:microsoft.com/office/officeart/2005/8/layout/process5"/>
    <dgm:cxn modelId="{A29E3703-14A2-4C49-B6EC-A8C0A11D553B}" type="presParOf" srcId="{A6E4FB14-C2B8-49F7-BCF2-836989E34F1C}" destId="{DA81FF3E-F31F-4637-994C-2B800DB3C8C2}" srcOrd="6" destOrd="0" presId="urn:microsoft.com/office/officeart/2005/8/layout/process5"/>
    <dgm:cxn modelId="{4553BF16-9D10-468C-9CA4-C5C29613B33C}" type="presParOf" srcId="{A6E4FB14-C2B8-49F7-BCF2-836989E34F1C}" destId="{9F671CAB-CA88-4FEB-B860-48C4F8D9FA7B}" srcOrd="7" destOrd="0" presId="urn:microsoft.com/office/officeart/2005/8/layout/process5"/>
    <dgm:cxn modelId="{BE185D85-A2DC-4F92-9EC3-1D2C88477A78}" type="presParOf" srcId="{9F671CAB-CA88-4FEB-B860-48C4F8D9FA7B}" destId="{F5CCD441-092A-4BB0-855F-24F6421CD6A1}" srcOrd="0" destOrd="0" presId="urn:microsoft.com/office/officeart/2005/8/layout/process5"/>
    <dgm:cxn modelId="{151A6FDE-300D-4EFA-9402-250E16103A31}" type="presParOf" srcId="{A6E4FB14-C2B8-49F7-BCF2-836989E34F1C}" destId="{7EEEE318-B1B7-4049-9076-A5F43D6E8774}" srcOrd="8" destOrd="0" presId="urn:microsoft.com/office/officeart/2005/8/layout/process5"/>
    <dgm:cxn modelId="{6A593C6E-23BA-456F-951A-20B4CDA6E004}" type="presParOf" srcId="{A6E4FB14-C2B8-49F7-BCF2-836989E34F1C}" destId="{2CE92006-8CC6-4E58-9890-DA5FA9FD855B}" srcOrd="9" destOrd="0" presId="urn:microsoft.com/office/officeart/2005/8/layout/process5"/>
    <dgm:cxn modelId="{56048F4E-6E5B-4FB2-8AD9-A6A68DD3BE47}" type="presParOf" srcId="{2CE92006-8CC6-4E58-9890-DA5FA9FD855B}" destId="{59B82302-B7F4-4B64-94BE-4B0DC755D97C}" srcOrd="0" destOrd="0" presId="urn:microsoft.com/office/officeart/2005/8/layout/process5"/>
    <dgm:cxn modelId="{AC2311DE-1A23-433D-B44B-813DD0D95BE1}" type="presParOf" srcId="{A6E4FB14-C2B8-49F7-BCF2-836989E34F1C}" destId="{835337AB-FE18-4E51-B775-57B5BBAB6685}"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3" csCatId="colorful" phldr="1"/>
      <dgm:spPr/>
      <dgm:t>
        <a:bodyPr/>
        <a:lstStyle/>
        <a:p>
          <a:endParaRPr lang="es-MX"/>
        </a:p>
      </dgm:t>
    </dgm:pt>
    <dgm:pt modelId="{8E0F3FC3-6F85-4A63-917B-10E6216A4B00}">
      <dgm:prSet phldrT="[Texto]"/>
      <dgm:spPr/>
      <dgm:t>
        <a:bodyPr/>
        <a:lstStyle/>
        <a:p>
          <a:r>
            <a:rPr lang="es-MX" dirty="0" smtClean="0"/>
            <a:t>La AEL capacita y acredita a los Supervisores o Autoridades que pueden emitir autorizaciones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El Supervisor (a) o Autoridad acreditada verifica:</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Que se cumplen todos los requisitos de los lineamientos </a:t>
          </a:r>
        </a:p>
        <a:p>
          <a:pPr defTabSz="1022350">
            <a:lnSpc>
              <a:spcPct val="90000"/>
            </a:lnSpc>
            <a:spcBef>
              <a:spcPct val="0"/>
            </a:spcBef>
            <a:spcAft>
              <a:spcPct val="35000"/>
            </a:spcAft>
          </a:pP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mtClean="0"/>
            <a:t>Que se cuenta con  opinión favorable del CTE y del CEPS</a:t>
          </a:r>
        </a:p>
        <a:p>
          <a:pPr defTabSz="1066800">
            <a:lnSpc>
              <a:spcPct val="90000"/>
            </a:lnSpc>
            <a:spcBef>
              <a:spcPct val="0"/>
            </a:spcBef>
            <a:spcAft>
              <a:spcPct val="35000"/>
            </a:spcAft>
          </a:pP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0A0DD8CA-7368-4713-A9F3-FD45B0C2FFB1}">
      <dgm:prSet phldrT="[Texto]"/>
      <dgm:spPr/>
      <dgm:t>
        <a:bodyPr/>
        <a:lstStyle/>
        <a:p>
          <a:r>
            <a:rPr lang="es-MX" smtClean="0"/>
            <a:t>Se expresa claramente el nuevo horario o variante de compensación de tiempo</a:t>
          </a:r>
          <a:endParaRPr lang="es-MX" dirty="0"/>
        </a:p>
      </dgm:t>
    </dgm:pt>
    <dgm:pt modelId="{5C67BADB-90A6-4279-B07F-998BDA5083BF}" type="parTrans" cxnId="{F9644D9D-F4CA-492E-AA50-482F6A20B1AD}">
      <dgm:prSet/>
      <dgm:spPr/>
      <dgm:t>
        <a:bodyPr/>
        <a:lstStyle/>
        <a:p>
          <a:endParaRPr lang="es-MX"/>
        </a:p>
      </dgm:t>
    </dgm:pt>
    <dgm:pt modelId="{E9B62B7F-6CA2-4DF4-95D7-E04E01747157}" type="sibTrans" cxnId="{F9644D9D-F4CA-492E-AA50-482F6A20B1AD}">
      <dgm:prSet/>
      <dgm:spPr/>
      <dgm:t>
        <a:bodyPr/>
        <a:lstStyle/>
        <a:p>
          <a:endParaRPr lang="es-MX"/>
        </a:p>
      </dgm:t>
    </dgm:pt>
    <dgm:pt modelId="{F1DBD524-F7D0-4A54-8F2A-F8AAC8B487AF}">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Tiene condiciones físicas para ampliar el horario</a:t>
          </a:r>
        </a:p>
        <a:p>
          <a:pPr defTabSz="711200">
            <a:lnSpc>
              <a:spcPct val="90000"/>
            </a:lnSpc>
            <a:spcBef>
              <a:spcPct val="0"/>
            </a:spcBef>
            <a:spcAft>
              <a:spcPct val="35000"/>
            </a:spcAft>
          </a:pPr>
          <a:endParaRPr lang="es-MX" dirty="0"/>
        </a:p>
      </dgm:t>
    </dgm:pt>
    <dgm:pt modelId="{12F6C4CE-BA35-4F38-B7E9-669DD5908E42}" type="parTrans" cxnId="{40FD203B-E07B-4F3C-80BE-D40EE9B4467F}">
      <dgm:prSet/>
      <dgm:spPr/>
      <dgm:t>
        <a:bodyPr/>
        <a:lstStyle/>
        <a:p>
          <a:endParaRPr lang="es-MX"/>
        </a:p>
      </dgm:t>
    </dgm:pt>
    <dgm:pt modelId="{F798AA39-69EC-470C-B98C-A699FDFA60E0}" type="sibTrans" cxnId="{40FD203B-E07B-4F3C-80BE-D40EE9B4467F}">
      <dgm:prSet/>
      <dgm:spPr/>
      <dgm:t>
        <a:bodyPr/>
        <a:lstStyle/>
        <a:p>
          <a:endParaRPr lang="es-MX"/>
        </a:p>
      </dgm:t>
    </dgm:pt>
    <dgm:pt modelId="{2102445C-D669-473F-A38C-BE1FACF2E69D}">
      <dgm:prSet/>
      <dgm:spPr/>
      <dgm:t>
        <a:bodyPr/>
        <a:lstStyle/>
        <a:p>
          <a:r>
            <a:rPr lang="es-MX" dirty="0" smtClean="0"/>
            <a:t>Que se respetan los derechos laborales de los trabajadores</a:t>
          </a:r>
          <a:endParaRPr lang="es-MX" dirty="0"/>
        </a:p>
      </dgm:t>
    </dgm:pt>
    <dgm:pt modelId="{40B2C8C8-DB5A-4C1C-B3B9-77613DEE316C}" type="parTrans" cxnId="{6EBB814C-CDE0-4F84-ADEC-7D2D2F853D96}">
      <dgm:prSet/>
      <dgm:spPr/>
      <dgm:t>
        <a:bodyPr/>
        <a:lstStyle/>
        <a:p>
          <a:endParaRPr lang="es-MX"/>
        </a:p>
      </dgm:t>
    </dgm:pt>
    <dgm:pt modelId="{5DA079C0-BD26-4CF4-B7EE-B112FE35B4BD}" type="sibTrans" cxnId="{6EBB814C-CDE0-4F84-ADEC-7D2D2F853D96}">
      <dgm:prSet/>
      <dgm:spPr/>
      <dgm:t>
        <a:bodyPr/>
        <a:lstStyle/>
        <a:p>
          <a:endParaRPr lang="es-MX"/>
        </a:p>
      </dgm:t>
    </dgm:pt>
    <dgm:pt modelId="{44E7752D-5A33-4DEE-917C-76FDB844E3E3}">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No existe un expediente de riesgo de incumplimiento de la escuela </a:t>
          </a:r>
        </a:p>
        <a:p>
          <a:pPr defTabSz="622300">
            <a:lnSpc>
              <a:spcPct val="90000"/>
            </a:lnSpc>
            <a:spcBef>
              <a:spcPct val="0"/>
            </a:spcBef>
            <a:spcAft>
              <a:spcPct val="35000"/>
            </a:spcAft>
          </a:pPr>
          <a:endParaRPr lang="es-MX" dirty="0"/>
        </a:p>
      </dgm:t>
    </dgm:pt>
    <dgm:pt modelId="{43CDF0C6-21DC-452F-B00E-8CC2EF817A6D}" type="parTrans" cxnId="{CF0C041B-C56E-4131-AF7F-AC09B51B5C6A}">
      <dgm:prSet/>
      <dgm:spPr/>
      <dgm:t>
        <a:bodyPr/>
        <a:lstStyle/>
        <a:p>
          <a:endParaRPr lang="es-MX"/>
        </a:p>
      </dgm:t>
    </dgm:pt>
    <dgm:pt modelId="{2354EB11-CB82-4A5E-A342-6445CFBF12C4}" type="sibTrans" cxnId="{CF0C041B-C56E-4131-AF7F-AC09B51B5C6A}">
      <dgm:prSet/>
      <dgm:spPr/>
      <dgm:t>
        <a:bodyPr/>
        <a:lstStyle/>
        <a:p>
          <a:endParaRPr lang="es-MX"/>
        </a:p>
      </dgm:t>
    </dgm:pt>
    <dgm:pt modelId="{4A6E08D6-ECB7-4B6D-B7F9-CF04FF5A9F38}">
      <dgm:prSet/>
      <dgm:spPr/>
      <dgm:t>
        <a:bodyPr/>
        <a:lstStyle/>
        <a:p>
          <a:r>
            <a:rPr lang="es-MX" dirty="0" smtClean="0"/>
            <a:t>EMITE AUTORIZACIÓN POR ESCRITO</a:t>
          </a:r>
          <a:endParaRPr lang="es-MX" dirty="0"/>
        </a:p>
      </dgm:t>
    </dgm:pt>
    <dgm:pt modelId="{BA0D1BB1-7FAF-47E8-8977-06F700602694}" type="parTrans" cxnId="{4884FE4D-881C-4E47-AD30-395278AD8A74}">
      <dgm:prSet/>
      <dgm:spPr/>
      <dgm:t>
        <a:bodyPr/>
        <a:lstStyle/>
        <a:p>
          <a:endParaRPr lang="es-MX"/>
        </a:p>
      </dgm:t>
    </dgm:pt>
    <dgm:pt modelId="{195EB5BF-8102-44D8-8A58-94239F74F13A}" type="sibTrans" cxnId="{4884FE4D-881C-4E47-AD30-395278AD8A74}">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9">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8"/>
      <dgm:spPr/>
      <dgm:t>
        <a:bodyPr/>
        <a:lstStyle/>
        <a:p>
          <a:endParaRPr lang="es-MX"/>
        </a:p>
      </dgm:t>
    </dgm:pt>
    <dgm:pt modelId="{BE018468-AF7F-4187-BBD3-6C8DCA1F6A2B}" type="pres">
      <dgm:prSet presAssocID="{DAA86BB4-D289-44AA-ACEA-5855783D6B1C}" presName="connectorText" presStyleLbl="sibTrans2D1" presStyleIdx="0" presStyleCnt="8"/>
      <dgm:spPr/>
      <dgm:t>
        <a:bodyPr/>
        <a:lstStyle/>
        <a:p>
          <a:endParaRPr lang="es-MX"/>
        </a:p>
      </dgm:t>
    </dgm:pt>
    <dgm:pt modelId="{7A6F9D8A-838C-4D98-88B1-A4D6CF202A75}" type="pres">
      <dgm:prSet presAssocID="{2A96DE1F-8389-4A92-B42E-515EB46BFDE0}" presName="node" presStyleLbl="node1" presStyleIdx="1" presStyleCnt="9">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8"/>
      <dgm:spPr/>
      <dgm:t>
        <a:bodyPr/>
        <a:lstStyle/>
        <a:p>
          <a:endParaRPr lang="es-MX"/>
        </a:p>
      </dgm:t>
    </dgm:pt>
    <dgm:pt modelId="{CB3543F0-3A3F-4930-8BA9-4C05969FF6C9}" type="pres">
      <dgm:prSet presAssocID="{38377EE5-0CB2-4EB2-84D8-724CE3B9CF68}" presName="connectorText" presStyleLbl="sibTrans2D1" presStyleIdx="1" presStyleCnt="8"/>
      <dgm:spPr/>
      <dgm:t>
        <a:bodyPr/>
        <a:lstStyle/>
        <a:p>
          <a:endParaRPr lang="es-MX"/>
        </a:p>
      </dgm:t>
    </dgm:pt>
    <dgm:pt modelId="{B84A3C84-0C61-4899-AE53-E69AF4E75953}" type="pres">
      <dgm:prSet presAssocID="{527BEC2D-8575-4383-9936-0B3407E1DA06}" presName="node" presStyleLbl="node1" presStyleIdx="2" presStyleCnt="9">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8"/>
      <dgm:spPr/>
      <dgm:t>
        <a:bodyPr/>
        <a:lstStyle/>
        <a:p>
          <a:endParaRPr lang="es-MX"/>
        </a:p>
      </dgm:t>
    </dgm:pt>
    <dgm:pt modelId="{B37D3B65-6A41-430A-9ED1-E20D8CCC7F61}" type="pres">
      <dgm:prSet presAssocID="{33F81662-4440-4BF6-A0B2-24B8F9527029}" presName="connectorText" presStyleLbl="sibTrans2D1" presStyleIdx="2" presStyleCnt="8"/>
      <dgm:spPr/>
      <dgm:t>
        <a:bodyPr/>
        <a:lstStyle/>
        <a:p>
          <a:endParaRPr lang="es-MX"/>
        </a:p>
      </dgm:t>
    </dgm:pt>
    <dgm:pt modelId="{DA81FF3E-F31F-4637-994C-2B800DB3C8C2}" type="pres">
      <dgm:prSet presAssocID="{0F22ABE9-6E56-4AF2-ADCD-2D7E6A60AEC1}" presName="node" presStyleLbl="node1" presStyleIdx="3" presStyleCnt="9">
        <dgm:presLayoutVars>
          <dgm:bulletEnabled val="1"/>
        </dgm:presLayoutVars>
      </dgm:prSet>
      <dgm:spPr/>
      <dgm:t>
        <a:bodyPr/>
        <a:lstStyle/>
        <a:p>
          <a:endParaRPr lang="es-MX"/>
        </a:p>
      </dgm:t>
    </dgm:pt>
    <dgm:pt modelId="{9F671CAB-CA88-4FEB-B860-48C4F8D9FA7B}" type="pres">
      <dgm:prSet presAssocID="{9115B087-2DCD-4A5A-BFB2-088B6876A44F}" presName="sibTrans" presStyleLbl="sibTrans2D1" presStyleIdx="3" presStyleCnt="8"/>
      <dgm:spPr/>
      <dgm:t>
        <a:bodyPr/>
        <a:lstStyle/>
        <a:p>
          <a:endParaRPr lang="es-MX"/>
        </a:p>
      </dgm:t>
    </dgm:pt>
    <dgm:pt modelId="{F5CCD441-092A-4BB0-855F-24F6421CD6A1}" type="pres">
      <dgm:prSet presAssocID="{9115B087-2DCD-4A5A-BFB2-088B6876A44F}" presName="connectorText" presStyleLbl="sibTrans2D1" presStyleIdx="3" presStyleCnt="8"/>
      <dgm:spPr/>
      <dgm:t>
        <a:bodyPr/>
        <a:lstStyle/>
        <a:p>
          <a:endParaRPr lang="es-MX"/>
        </a:p>
      </dgm:t>
    </dgm:pt>
    <dgm:pt modelId="{7EEEE318-B1B7-4049-9076-A5F43D6E8774}" type="pres">
      <dgm:prSet presAssocID="{0A0DD8CA-7368-4713-A9F3-FD45B0C2FFB1}" presName="node" presStyleLbl="node1" presStyleIdx="4" presStyleCnt="9">
        <dgm:presLayoutVars>
          <dgm:bulletEnabled val="1"/>
        </dgm:presLayoutVars>
      </dgm:prSet>
      <dgm:spPr/>
      <dgm:t>
        <a:bodyPr/>
        <a:lstStyle/>
        <a:p>
          <a:endParaRPr lang="es-MX"/>
        </a:p>
      </dgm:t>
    </dgm:pt>
    <dgm:pt modelId="{FFB22833-6E39-45AC-89F4-999E972C430F}" type="pres">
      <dgm:prSet presAssocID="{E9B62B7F-6CA2-4DF4-95D7-E04E01747157}" presName="sibTrans" presStyleLbl="sibTrans2D1" presStyleIdx="4" presStyleCnt="8"/>
      <dgm:spPr/>
      <dgm:t>
        <a:bodyPr/>
        <a:lstStyle/>
        <a:p>
          <a:endParaRPr lang="es-MX"/>
        </a:p>
      </dgm:t>
    </dgm:pt>
    <dgm:pt modelId="{6377EB8C-4596-47C9-A965-F34B5A2D16CA}" type="pres">
      <dgm:prSet presAssocID="{E9B62B7F-6CA2-4DF4-95D7-E04E01747157}" presName="connectorText" presStyleLbl="sibTrans2D1" presStyleIdx="4" presStyleCnt="8"/>
      <dgm:spPr/>
      <dgm:t>
        <a:bodyPr/>
        <a:lstStyle/>
        <a:p>
          <a:endParaRPr lang="es-MX"/>
        </a:p>
      </dgm:t>
    </dgm:pt>
    <dgm:pt modelId="{DCC75B0C-256D-41FF-9D8C-74ED31AB5AFB}" type="pres">
      <dgm:prSet presAssocID="{F1DBD524-F7D0-4A54-8F2A-F8AAC8B487AF}" presName="node" presStyleLbl="node1" presStyleIdx="5" presStyleCnt="9">
        <dgm:presLayoutVars>
          <dgm:bulletEnabled val="1"/>
        </dgm:presLayoutVars>
      </dgm:prSet>
      <dgm:spPr/>
      <dgm:t>
        <a:bodyPr/>
        <a:lstStyle/>
        <a:p>
          <a:endParaRPr lang="es-MX"/>
        </a:p>
      </dgm:t>
    </dgm:pt>
    <dgm:pt modelId="{F36B93C3-F048-46F7-9196-D9BDF4FA5AB5}" type="pres">
      <dgm:prSet presAssocID="{F798AA39-69EC-470C-B98C-A699FDFA60E0}" presName="sibTrans" presStyleLbl="sibTrans2D1" presStyleIdx="5" presStyleCnt="8"/>
      <dgm:spPr/>
      <dgm:t>
        <a:bodyPr/>
        <a:lstStyle/>
        <a:p>
          <a:endParaRPr lang="es-MX"/>
        </a:p>
      </dgm:t>
    </dgm:pt>
    <dgm:pt modelId="{9FDB7D03-6AA0-43A3-9057-37FA01AA1131}" type="pres">
      <dgm:prSet presAssocID="{F798AA39-69EC-470C-B98C-A699FDFA60E0}" presName="connectorText" presStyleLbl="sibTrans2D1" presStyleIdx="5" presStyleCnt="8"/>
      <dgm:spPr/>
      <dgm:t>
        <a:bodyPr/>
        <a:lstStyle/>
        <a:p>
          <a:endParaRPr lang="es-MX"/>
        </a:p>
      </dgm:t>
    </dgm:pt>
    <dgm:pt modelId="{4E0E2568-3B55-47AB-B8B9-E0FE12A622ED}" type="pres">
      <dgm:prSet presAssocID="{2102445C-D669-473F-A38C-BE1FACF2E69D}" presName="node" presStyleLbl="node1" presStyleIdx="6" presStyleCnt="9">
        <dgm:presLayoutVars>
          <dgm:bulletEnabled val="1"/>
        </dgm:presLayoutVars>
      </dgm:prSet>
      <dgm:spPr/>
      <dgm:t>
        <a:bodyPr/>
        <a:lstStyle/>
        <a:p>
          <a:endParaRPr lang="es-MX"/>
        </a:p>
      </dgm:t>
    </dgm:pt>
    <dgm:pt modelId="{4CF2D6CE-092A-4FC7-8B8D-71035DB36D1D}" type="pres">
      <dgm:prSet presAssocID="{5DA079C0-BD26-4CF4-B7EE-B112FE35B4BD}" presName="sibTrans" presStyleLbl="sibTrans2D1" presStyleIdx="6" presStyleCnt="8"/>
      <dgm:spPr/>
      <dgm:t>
        <a:bodyPr/>
        <a:lstStyle/>
        <a:p>
          <a:endParaRPr lang="es-MX"/>
        </a:p>
      </dgm:t>
    </dgm:pt>
    <dgm:pt modelId="{AC58696B-4EA4-401A-8E29-D5FE18B5998D}" type="pres">
      <dgm:prSet presAssocID="{5DA079C0-BD26-4CF4-B7EE-B112FE35B4BD}" presName="connectorText" presStyleLbl="sibTrans2D1" presStyleIdx="6" presStyleCnt="8"/>
      <dgm:spPr/>
      <dgm:t>
        <a:bodyPr/>
        <a:lstStyle/>
        <a:p>
          <a:endParaRPr lang="es-MX"/>
        </a:p>
      </dgm:t>
    </dgm:pt>
    <dgm:pt modelId="{B55B3C59-DEE5-454F-A5FA-2F739168C427}" type="pres">
      <dgm:prSet presAssocID="{44E7752D-5A33-4DEE-917C-76FDB844E3E3}" presName="node" presStyleLbl="node1" presStyleIdx="7" presStyleCnt="9">
        <dgm:presLayoutVars>
          <dgm:bulletEnabled val="1"/>
        </dgm:presLayoutVars>
      </dgm:prSet>
      <dgm:spPr/>
      <dgm:t>
        <a:bodyPr/>
        <a:lstStyle/>
        <a:p>
          <a:endParaRPr lang="es-MX"/>
        </a:p>
      </dgm:t>
    </dgm:pt>
    <dgm:pt modelId="{874D2BC6-E193-4652-9357-B295EE42565D}" type="pres">
      <dgm:prSet presAssocID="{2354EB11-CB82-4A5E-A342-6445CFBF12C4}" presName="sibTrans" presStyleLbl="sibTrans2D1" presStyleIdx="7" presStyleCnt="8"/>
      <dgm:spPr/>
      <dgm:t>
        <a:bodyPr/>
        <a:lstStyle/>
        <a:p>
          <a:endParaRPr lang="es-MX"/>
        </a:p>
      </dgm:t>
    </dgm:pt>
    <dgm:pt modelId="{7F5F9529-9AF0-4EC3-97A4-8F20CCD1A693}" type="pres">
      <dgm:prSet presAssocID="{2354EB11-CB82-4A5E-A342-6445CFBF12C4}" presName="connectorText" presStyleLbl="sibTrans2D1" presStyleIdx="7" presStyleCnt="8"/>
      <dgm:spPr/>
      <dgm:t>
        <a:bodyPr/>
        <a:lstStyle/>
        <a:p>
          <a:endParaRPr lang="es-MX"/>
        </a:p>
      </dgm:t>
    </dgm:pt>
    <dgm:pt modelId="{8599B176-2BCE-43A3-8263-DF134BED9417}" type="pres">
      <dgm:prSet presAssocID="{4A6E08D6-ECB7-4B6D-B7F9-CF04FF5A9F38}" presName="node" presStyleLbl="node1" presStyleIdx="8" presStyleCnt="9">
        <dgm:presLayoutVars>
          <dgm:bulletEnabled val="1"/>
        </dgm:presLayoutVars>
      </dgm:prSet>
      <dgm:spPr/>
      <dgm:t>
        <a:bodyPr/>
        <a:lstStyle/>
        <a:p>
          <a:endParaRPr lang="es-MX"/>
        </a:p>
      </dgm:t>
    </dgm:pt>
  </dgm:ptLst>
  <dgm:cxnLst>
    <dgm:cxn modelId="{DE48EF8C-4D8D-4A1B-9C86-DAAAB8DB7B20}" type="presOf" srcId="{9115B087-2DCD-4A5A-BFB2-088B6876A44F}" destId="{F5CCD441-092A-4BB0-855F-24F6421CD6A1}" srcOrd="1" destOrd="0" presId="urn:microsoft.com/office/officeart/2005/8/layout/process5"/>
    <dgm:cxn modelId="{5B863F46-329B-4F2B-9346-BA76FF0C29DE}" type="presOf" srcId="{38377EE5-0CB2-4EB2-84D8-724CE3B9CF68}" destId="{09852740-B303-4F60-9124-4342A5D11ED5}" srcOrd="0" destOrd="0" presId="urn:microsoft.com/office/officeart/2005/8/layout/process5"/>
    <dgm:cxn modelId="{FB290A5E-C012-43C7-8C80-071DDE56AE99}" type="presOf" srcId="{F798AA39-69EC-470C-B98C-A699FDFA60E0}" destId="{9FDB7D03-6AA0-43A3-9057-37FA01AA1131}" srcOrd="1" destOrd="0" presId="urn:microsoft.com/office/officeart/2005/8/layout/process5"/>
    <dgm:cxn modelId="{40FD203B-E07B-4F3C-80BE-D40EE9B4467F}" srcId="{CD99848A-BDDA-456E-85FF-7477808EDDF5}" destId="{F1DBD524-F7D0-4A54-8F2A-F8AAC8B487AF}" srcOrd="5" destOrd="0" parTransId="{12F6C4CE-BA35-4F38-B7E9-669DD5908E42}" sibTransId="{F798AA39-69EC-470C-B98C-A699FDFA60E0}"/>
    <dgm:cxn modelId="{BE22A457-ED6B-410D-9BE5-8BE60BC7BE53}" type="presOf" srcId="{5DA079C0-BD26-4CF4-B7EE-B112FE35B4BD}" destId="{AC58696B-4EA4-401A-8E29-D5FE18B5998D}" srcOrd="1" destOrd="0" presId="urn:microsoft.com/office/officeart/2005/8/layout/process5"/>
    <dgm:cxn modelId="{263DD7AA-EAF6-4636-8F4D-45EED59FBD85}" type="presOf" srcId="{E9B62B7F-6CA2-4DF4-95D7-E04E01747157}" destId="{6377EB8C-4596-47C9-A965-F34B5A2D16CA}" srcOrd="1" destOrd="0" presId="urn:microsoft.com/office/officeart/2005/8/layout/process5"/>
    <dgm:cxn modelId="{4884FE4D-881C-4E47-AD30-395278AD8A74}" srcId="{CD99848A-BDDA-456E-85FF-7477808EDDF5}" destId="{4A6E08D6-ECB7-4B6D-B7F9-CF04FF5A9F38}" srcOrd="8" destOrd="0" parTransId="{BA0D1BB1-7FAF-47E8-8977-06F700602694}" sibTransId="{195EB5BF-8102-44D8-8A58-94239F74F13A}"/>
    <dgm:cxn modelId="{47BE5F7C-6A01-4E94-BC71-0DEDE0BA26B4}" type="presOf" srcId="{2354EB11-CB82-4A5E-A342-6445CFBF12C4}" destId="{874D2BC6-E193-4652-9357-B295EE42565D}" srcOrd="0" destOrd="0" presId="urn:microsoft.com/office/officeart/2005/8/layout/process5"/>
    <dgm:cxn modelId="{CF0C041B-C56E-4131-AF7F-AC09B51B5C6A}" srcId="{CD99848A-BDDA-456E-85FF-7477808EDDF5}" destId="{44E7752D-5A33-4DEE-917C-76FDB844E3E3}" srcOrd="7" destOrd="0" parTransId="{43CDF0C6-21DC-452F-B00E-8CC2EF817A6D}" sibTransId="{2354EB11-CB82-4A5E-A342-6445CFBF12C4}"/>
    <dgm:cxn modelId="{03394F7B-1647-4A56-8F5F-95F90585B8E3}" type="presOf" srcId="{F798AA39-69EC-470C-B98C-A699FDFA60E0}" destId="{F36B93C3-F048-46F7-9196-D9BDF4FA5AB5}" srcOrd="0" destOrd="0" presId="urn:microsoft.com/office/officeart/2005/8/layout/process5"/>
    <dgm:cxn modelId="{15CA3106-BD17-4256-853E-416F91F9D803}" type="presOf" srcId="{8E0F3FC3-6F85-4A63-917B-10E6216A4B00}" destId="{D7FA654C-A47C-4D08-98D0-3055AF96360B}" srcOrd="0" destOrd="0" presId="urn:microsoft.com/office/officeart/2005/8/layout/process5"/>
    <dgm:cxn modelId="{F9644D9D-F4CA-492E-AA50-482F6A20B1AD}" srcId="{CD99848A-BDDA-456E-85FF-7477808EDDF5}" destId="{0A0DD8CA-7368-4713-A9F3-FD45B0C2FFB1}" srcOrd="4" destOrd="0" parTransId="{5C67BADB-90A6-4279-B07F-998BDA5083BF}" sibTransId="{E9B62B7F-6CA2-4DF4-95D7-E04E01747157}"/>
    <dgm:cxn modelId="{2423A9ED-4E58-4535-90DA-CB0317AE4AB4}" type="presOf" srcId="{38377EE5-0CB2-4EB2-84D8-724CE3B9CF68}" destId="{CB3543F0-3A3F-4930-8BA9-4C05969FF6C9}" srcOrd="1"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552ADE89-E13E-42AC-B676-2EB63A2F37B6}" type="presOf" srcId="{9115B087-2DCD-4A5A-BFB2-088B6876A44F}" destId="{9F671CAB-CA88-4FEB-B860-48C4F8D9FA7B}" srcOrd="0" destOrd="0" presId="urn:microsoft.com/office/officeart/2005/8/layout/process5"/>
    <dgm:cxn modelId="{DA7FE44D-D945-4183-AC87-85156F22B3A9}" type="presOf" srcId="{5DA079C0-BD26-4CF4-B7EE-B112FE35B4BD}" destId="{4CF2D6CE-092A-4FC7-8B8D-71035DB36D1D}" srcOrd="0" destOrd="0" presId="urn:microsoft.com/office/officeart/2005/8/layout/process5"/>
    <dgm:cxn modelId="{FBEE92DE-2C1B-442A-A0E9-1036BB458812}" type="presOf" srcId="{4A6E08D6-ECB7-4B6D-B7F9-CF04FF5A9F38}" destId="{8599B176-2BCE-43A3-8263-DF134BED9417}" srcOrd="0" destOrd="0" presId="urn:microsoft.com/office/officeart/2005/8/layout/process5"/>
    <dgm:cxn modelId="{37B7BE8A-1379-4789-ADCF-FCCFB175DD21}" type="presOf" srcId="{44E7752D-5A33-4DEE-917C-76FDB844E3E3}" destId="{B55B3C59-DEE5-454F-A5FA-2F739168C427}" srcOrd="0"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B1C66E0E-E692-4DBD-BB11-AC06AC0E7BD0}" type="presOf" srcId="{2102445C-D669-473F-A38C-BE1FACF2E69D}" destId="{4E0E2568-3B55-47AB-B8B9-E0FE12A622ED}" srcOrd="0" destOrd="0" presId="urn:microsoft.com/office/officeart/2005/8/layout/process5"/>
    <dgm:cxn modelId="{5C24CD8A-EF0C-49CB-887E-4BE87F81D6C0}" type="presOf" srcId="{2A96DE1F-8389-4A92-B42E-515EB46BFDE0}" destId="{7A6F9D8A-838C-4D98-88B1-A4D6CF202A75}" srcOrd="0" destOrd="0" presId="urn:microsoft.com/office/officeart/2005/8/layout/process5"/>
    <dgm:cxn modelId="{7C3AD5D8-1D7F-4DA0-9180-C0153930C498}" type="presOf" srcId="{527BEC2D-8575-4383-9936-0B3407E1DA06}" destId="{B84A3C84-0C61-4899-AE53-E69AF4E75953}" srcOrd="0" destOrd="0" presId="urn:microsoft.com/office/officeart/2005/8/layout/process5"/>
    <dgm:cxn modelId="{1D295E20-9E18-4B5B-870B-8831B01B34BA}" type="presOf" srcId="{2354EB11-CB82-4A5E-A342-6445CFBF12C4}" destId="{7F5F9529-9AF0-4EC3-97A4-8F20CCD1A693}" srcOrd="1" destOrd="0" presId="urn:microsoft.com/office/officeart/2005/8/layout/process5"/>
    <dgm:cxn modelId="{2CD35E4B-330E-45B3-BC21-47654342BF17}" type="presOf" srcId="{0F22ABE9-6E56-4AF2-ADCD-2D7E6A60AEC1}" destId="{DA81FF3E-F31F-4637-994C-2B800DB3C8C2}" srcOrd="0" destOrd="0" presId="urn:microsoft.com/office/officeart/2005/8/layout/process5"/>
    <dgm:cxn modelId="{DBFB75F9-4BFB-4A1E-9C56-83013F51613C}" type="presOf" srcId="{0A0DD8CA-7368-4713-A9F3-FD45B0C2FFB1}" destId="{7EEEE318-B1B7-4049-9076-A5F43D6E8774}" srcOrd="0" destOrd="0" presId="urn:microsoft.com/office/officeart/2005/8/layout/process5"/>
    <dgm:cxn modelId="{FAFA743C-C034-4437-B9CB-8D5C95D8CAD5}" type="presOf" srcId="{DAA86BB4-D289-44AA-ACEA-5855783D6B1C}" destId="{BE018468-AF7F-4187-BBD3-6C8DCA1F6A2B}" srcOrd="1" destOrd="0" presId="urn:microsoft.com/office/officeart/2005/8/layout/process5"/>
    <dgm:cxn modelId="{375824AE-C738-4CAC-903C-C2BB0C9EA40D}" type="presOf" srcId="{33F81662-4440-4BF6-A0B2-24B8F9527029}" destId="{B37D3B65-6A41-430A-9ED1-E20D8CCC7F61}" srcOrd="1" destOrd="0" presId="urn:microsoft.com/office/officeart/2005/8/layout/process5"/>
    <dgm:cxn modelId="{D9E8F376-6432-441B-B64B-1275B4C62515}" type="presOf" srcId="{E9B62B7F-6CA2-4DF4-95D7-E04E01747157}" destId="{FFB22833-6E39-45AC-89F4-999E972C430F}" srcOrd="0" destOrd="0" presId="urn:microsoft.com/office/officeart/2005/8/layout/process5"/>
    <dgm:cxn modelId="{ADBBCC98-4954-4FA8-817B-81FDCD5F14F7}" type="presOf" srcId="{33F81662-4440-4BF6-A0B2-24B8F9527029}" destId="{6548CC1C-F70F-41AA-BDE0-FA661B0D0257}"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854E4174-7CD9-43C6-A98E-0850DBCB47FF}" type="presOf" srcId="{F1DBD524-F7D0-4A54-8F2A-F8AAC8B487AF}" destId="{DCC75B0C-256D-41FF-9D8C-74ED31AB5AFB}" srcOrd="0" destOrd="0" presId="urn:microsoft.com/office/officeart/2005/8/layout/process5"/>
    <dgm:cxn modelId="{7EAF5D5D-3A62-47F5-A5DE-17A6B09C0982}" type="presOf" srcId="{CD99848A-BDDA-456E-85FF-7477808EDDF5}" destId="{A6E4FB14-C2B8-49F7-BCF2-836989E34F1C}" srcOrd="0" destOrd="0" presId="urn:microsoft.com/office/officeart/2005/8/layout/process5"/>
    <dgm:cxn modelId="{6EBB814C-CDE0-4F84-ADEC-7D2D2F853D96}" srcId="{CD99848A-BDDA-456E-85FF-7477808EDDF5}" destId="{2102445C-D669-473F-A38C-BE1FACF2E69D}" srcOrd="6" destOrd="0" parTransId="{40B2C8C8-DB5A-4C1C-B3B9-77613DEE316C}" sibTransId="{5DA079C0-BD26-4CF4-B7EE-B112FE35B4BD}"/>
    <dgm:cxn modelId="{68894021-FB64-4D8E-AE8A-C6B01106A66D}" type="presOf" srcId="{DAA86BB4-D289-44AA-ACEA-5855783D6B1C}" destId="{F4DC06D2-1B92-48FE-AF5C-9B5CD226A227}" srcOrd="0"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7699B257-6C1B-4A35-A93C-8D9BC520DE92}" type="presParOf" srcId="{A6E4FB14-C2B8-49F7-BCF2-836989E34F1C}" destId="{D7FA654C-A47C-4D08-98D0-3055AF96360B}" srcOrd="0" destOrd="0" presId="urn:microsoft.com/office/officeart/2005/8/layout/process5"/>
    <dgm:cxn modelId="{EBCFE0DB-A955-428A-8E75-3B9A9E7D826B}" type="presParOf" srcId="{A6E4FB14-C2B8-49F7-BCF2-836989E34F1C}" destId="{F4DC06D2-1B92-48FE-AF5C-9B5CD226A227}" srcOrd="1" destOrd="0" presId="urn:microsoft.com/office/officeart/2005/8/layout/process5"/>
    <dgm:cxn modelId="{09059E20-3BBD-409E-9D3D-CEBEA454C8AF}" type="presParOf" srcId="{F4DC06D2-1B92-48FE-AF5C-9B5CD226A227}" destId="{BE018468-AF7F-4187-BBD3-6C8DCA1F6A2B}" srcOrd="0" destOrd="0" presId="urn:microsoft.com/office/officeart/2005/8/layout/process5"/>
    <dgm:cxn modelId="{6E6A37C0-48EC-48DD-AA0A-21CE1C0C0DDA}" type="presParOf" srcId="{A6E4FB14-C2B8-49F7-BCF2-836989E34F1C}" destId="{7A6F9D8A-838C-4D98-88B1-A4D6CF202A75}" srcOrd="2" destOrd="0" presId="urn:microsoft.com/office/officeart/2005/8/layout/process5"/>
    <dgm:cxn modelId="{A736DBAD-253F-45F3-9996-175906F4A7FF}" type="presParOf" srcId="{A6E4FB14-C2B8-49F7-BCF2-836989E34F1C}" destId="{09852740-B303-4F60-9124-4342A5D11ED5}" srcOrd="3" destOrd="0" presId="urn:microsoft.com/office/officeart/2005/8/layout/process5"/>
    <dgm:cxn modelId="{8BE0F8C4-F0A3-410C-8819-3F100F32A175}" type="presParOf" srcId="{09852740-B303-4F60-9124-4342A5D11ED5}" destId="{CB3543F0-3A3F-4930-8BA9-4C05969FF6C9}" srcOrd="0" destOrd="0" presId="urn:microsoft.com/office/officeart/2005/8/layout/process5"/>
    <dgm:cxn modelId="{95AD5F58-5154-4292-B78D-11F617B56C44}" type="presParOf" srcId="{A6E4FB14-C2B8-49F7-BCF2-836989E34F1C}" destId="{B84A3C84-0C61-4899-AE53-E69AF4E75953}" srcOrd="4" destOrd="0" presId="urn:microsoft.com/office/officeart/2005/8/layout/process5"/>
    <dgm:cxn modelId="{F10EA62F-3CEB-464A-ABD5-122C20A0D6BF}" type="presParOf" srcId="{A6E4FB14-C2B8-49F7-BCF2-836989E34F1C}" destId="{6548CC1C-F70F-41AA-BDE0-FA661B0D0257}" srcOrd="5" destOrd="0" presId="urn:microsoft.com/office/officeart/2005/8/layout/process5"/>
    <dgm:cxn modelId="{C138A066-A6B3-41EE-8972-DFC5AD5684DD}" type="presParOf" srcId="{6548CC1C-F70F-41AA-BDE0-FA661B0D0257}" destId="{B37D3B65-6A41-430A-9ED1-E20D8CCC7F61}" srcOrd="0" destOrd="0" presId="urn:microsoft.com/office/officeart/2005/8/layout/process5"/>
    <dgm:cxn modelId="{472002BD-F511-446D-A271-4BD96F3765BD}" type="presParOf" srcId="{A6E4FB14-C2B8-49F7-BCF2-836989E34F1C}" destId="{DA81FF3E-F31F-4637-994C-2B800DB3C8C2}" srcOrd="6" destOrd="0" presId="urn:microsoft.com/office/officeart/2005/8/layout/process5"/>
    <dgm:cxn modelId="{3983F1E4-3915-4A09-84E1-BFDE268057B0}" type="presParOf" srcId="{A6E4FB14-C2B8-49F7-BCF2-836989E34F1C}" destId="{9F671CAB-CA88-4FEB-B860-48C4F8D9FA7B}" srcOrd="7" destOrd="0" presId="urn:microsoft.com/office/officeart/2005/8/layout/process5"/>
    <dgm:cxn modelId="{3B436185-551A-4D93-A2D7-C00965ED12DA}" type="presParOf" srcId="{9F671CAB-CA88-4FEB-B860-48C4F8D9FA7B}" destId="{F5CCD441-092A-4BB0-855F-24F6421CD6A1}" srcOrd="0" destOrd="0" presId="urn:microsoft.com/office/officeart/2005/8/layout/process5"/>
    <dgm:cxn modelId="{E13AA67F-FF78-4FBA-A881-17E56BFEA1AB}" type="presParOf" srcId="{A6E4FB14-C2B8-49F7-BCF2-836989E34F1C}" destId="{7EEEE318-B1B7-4049-9076-A5F43D6E8774}" srcOrd="8" destOrd="0" presId="urn:microsoft.com/office/officeart/2005/8/layout/process5"/>
    <dgm:cxn modelId="{AA97D3AB-5638-48AB-8FAE-1032A734AB79}" type="presParOf" srcId="{A6E4FB14-C2B8-49F7-BCF2-836989E34F1C}" destId="{FFB22833-6E39-45AC-89F4-999E972C430F}" srcOrd="9" destOrd="0" presId="urn:microsoft.com/office/officeart/2005/8/layout/process5"/>
    <dgm:cxn modelId="{93CA18D9-A979-4B27-A37D-6CE3372529DC}" type="presParOf" srcId="{FFB22833-6E39-45AC-89F4-999E972C430F}" destId="{6377EB8C-4596-47C9-A965-F34B5A2D16CA}" srcOrd="0" destOrd="0" presId="urn:microsoft.com/office/officeart/2005/8/layout/process5"/>
    <dgm:cxn modelId="{0429738D-50D7-4522-A688-095212028858}" type="presParOf" srcId="{A6E4FB14-C2B8-49F7-BCF2-836989E34F1C}" destId="{DCC75B0C-256D-41FF-9D8C-74ED31AB5AFB}" srcOrd="10" destOrd="0" presId="urn:microsoft.com/office/officeart/2005/8/layout/process5"/>
    <dgm:cxn modelId="{509D5E14-317B-40A0-B6AE-543E54B28397}" type="presParOf" srcId="{A6E4FB14-C2B8-49F7-BCF2-836989E34F1C}" destId="{F36B93C3-F048-46F7-9196-D9BDF4FA5AB5}" srcOrd="11" destOrd="0" presId="urn:microsoft.com/office/officeart/2005/8/layout/process5"/>
    <dgm:cxn modelId="{89D2F337-5536-4008-AB4F-6CFDB69A591D}" type="presParOf" srcId="{F36B93C3-F048-46F7-9196-D9BDF4FA5AB5}" destId="{9FDB7D03-6AA0-43A3-9057-37FA01AA1131}" srcOrd="0" destOrd="0" presId="urn:microsoft.com/office/officeart/2005/8/layout/process5"/>
    <dgm:cxn modelId="{74D27848-0202-4050-89E1-AD529C622587}" type="presParOf" srcId="{A6E4FB14-C2B8-49F7-BCF2-836989E34F1C}" destId="{4E0E2568-3B55-47AB-B8B9-E0FE12A622ED}" srcOrd="12" destOrd="0" presId="urn:microsoft.com/office/officeart/2005/8/layout/process5"/>
    <dgm:cxn modelId="{D7BAE122-AB39-4E90-9EF4-35279C615D16}" type="presParOf" srcId="{A6E4FB14-C2B8-49F7-BCF2-836989E34F1C}" destId="{4CF2D6CE-092A-4FC7-8B8D-71035DB36D1D}" srcOrd="13" destOrd="0" presId="urn:microsoft.com/office/officeart/2005/8/layout/process5"/>
    <dgm:cxn modelId="{F5EE0C47-4504-4944-B135-B7DCE133686C}" type="presParOf" srcId="{4CF2D6CE-092A-4FC7-8B8D-71035DB36D1D}" destId="{AC58696B-4EA4-401A-8E29-D5FE18B5998D}" srcOrd="0" destOrd="0" presId="urn:microsoft.com/office/officeart/2005/8/layout/process5"/>
    <dgm:cxn modelId="{9DB11D26-82CA-4442-8B4F-4B15C9C83515}" type="presParOf" srcId="{A6E4FB14-C2B8-49F7-BCF2-836989E34F1C}" destId="{B55B3C59-DEE5-454F-A5FA-2F739168C427}" srcOrd="14" destOrd="0" presId="urn:microsoft.com/office/officeart/2005/8/layout/process5"/>
    <dgm:cxn modelId="{5935B40C-4F26-4520-A7CA-BA15CFA98CE4}" type="presParOf" srcId="{A6E4FB14-C2B8-49F7-BCF2-836989E34F1C}" destId="{874D2BC6-E193-4652-9357-B295EE42565D}" srcOrd="15" destOrd="0" presId="urn:microsoft.com/office/officeart/2005/8/layout/process5"/>
    <dgm:cxn modelId="{36A6ED11-B58B-4ADE-BD90-25D2DA209589}" type="presParOf" srcId="{874D2BC6-E193-4652-9357-B295EE42565D}" destId="{7F5F9529-9AF0-4EC3-97A4-8F20CCD1A693}" srcOrd="0" destOrd="0" presId="urn:microsoft.com/office/officeart/2005/8/layout/process5"/>
    <dgm:cxn modelId="{9FAD4B7B-0A1D-4984-97C3-6084A38A0F58}" type="presParOf" srcId="{A6E4FB14-C2B8-49F7-BCF2-836989E34F1C}" destId="{8599B176-2BCE-43A3-8263-DF134BED9417}" srcOrd="1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4" csCatId="colorful" phldr="1"/>
      <dgm:spPr/>
      <dgm:t>
        <a:bodyPr/>
        <a:lstStyle/>
        <a:p>
          <a:endParaRPr lang="es-MX"/>
        </a:p>
      </dgm:t>
    </dgm:pt>
    <dgm:pt modelId="{8E0F3FC3-6F85-4A63-917B-10E6216A4B00}">
      <dgm:prSet phldrT="[Texto]"/>
      <dgm:spPr/>
      <dgm:t>
        <a:bodyPr/>
        <a:lstStyle/>
        <a:p>
          <a:r>
            <a:rPr lang="es-MX" dirty="0" smtClean="0"/>
            <a:t>Difunden ampliamente a toda la comunidad el nuevo calendario</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Incorporan a su Ruta de Mejora los compromisos educativos </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defTabSz="1022350">
            <a:lnSpc>
              <a:spcPct val="90000"/>
            </a:lnSpc>
            <a:spcBef>
              <a:spcPct val="0"/>
            </a:spcBef>
            <a:spcAft>
              <a:spcPct val="35000"/>
            </a:spcAft>
          </a:pPr>
          <a:r>
            <a:rPr lang="es-MX" dirty="0" smtClean="0"/>
            <a:t>Organizan los procesos de control escolar a fin de que no interfieran en el nuevo calendario</a:t>
          </a: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defTabSz="1066800">
            <a:lnSpc>
              <a:spcPct val="90000"/>
            </a:lnSpc>
            <a:spcBef>
              <a:spcPct val="0"/>
            </a:spcBef>
            <a:spcAft>
              <a:spcPct val="35000"/>
            </a:spcAft>
          </a:pPr>
          <a:r>
            <a:rPr lang="es-MX" dirty="0" smtClean="0"/>
            <a:t>Presentan al CEPS los informes de avances</a:t>
          </a: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4">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3"/>
      <dgm:spPr/>
      <dgm:t>
        <a:bodyPr/>
        <a:lstStyle/>
        <a:p>
          <a:endParaRPr lang="es-MX"/>
        </a:p>
      </dgm:t>
    </dgm:pt>
    <dgm:pt modelId="{BE018468-AF7F-4187-BBD3-6C8DCA1F6A2B}" type="pres">
      <dgm:prSet presAssocID="{DAA86BB4-D289-44AA-ACEA-5855783D6B1C}" presName="connectorText" presStyleLbl="sibTrans2D1" presStyleIdx="0" presStyleCnt="3"/>
      <dgm:spPr/>
      <dgm:t>
        <a:bodyPr/>
        <a:lstStyle/>
        <a:p>
          <a:endParaRPr lang="es-MX"/>
        </a:p>
      </dgm:t>
    </dgm:pt>
    <dgm:pt modelId="{7A6F9D8A-838C-4D98-88B1-A4D6CF202A75}" type="pres">
      <dgm:prSet presAssocID="{2A96DE1F-8389-4A92-B42E-515EB46BFDE0}" presName="node" presStyleLbl="node1" presStyleIdx="1" presStyleCnt="4">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3"/>
      <dgm:spPr/>
      <dgm:t>
        <a:bodyPr/>
        <a:lstStyle/>
        <a:p>
          <a:endParaRPr lang="es-MX"/>
        </a:p>
      </dgm:t>
    </dgm:pt>
    <dgm:pt modelId="{CB3543F0-3A3F-4930-8BA9-4C05969FF6C9}" type="pres">
      <dgm:prSet presAssocID="{38377EE5-0CB2-4EB2-84D8-724CE3B9CF68}" presName="connectorText" presStyleLbl="sibTrans2D1" presStyleIdx="1" presStyleCnt="3"/>
      <dgm:spPr/>
      <dgm:t>
        <a:bodyPr/>
        <a:lstStyle/>
        <a:p>
          <a:endParaRPr lang="es-MX"/>
        </a:p>
      </dgm:t>
    </dgm:pt>
    <dgm:pt modelId="{B84A3C84-0C61-4899-AE53-E69AF4E75953}" type="pres">
      <dgm:prSet presAssocID="{527BEC2D-8575-4383-9936-0B3407E1DA06}" presName="node" presStyleLbl="node1" presStyleIdx="2" presStyleCnt="4">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3"/>
      <dgm:spPr/>
      <dgm:t>
        <a:bodyPr/>
        <a:lstStyle/>
        <a:p>
          <a:endParaRPr lang="es-MX"/>
        </a:p>
      </dgm:t>
    </dgm:pt>
    <dgm:pt modelId="{B37D3B65-6A41-430A-9ED1-E20D8CCC7F61}" type="pres">
      <dgm:prSet presAssocID="{33F81662-4440-4BF6-A0B2-24B8F9527029}" presName="connectorText" presStyleLbl="sibTrans2D1" presStyleIdx="2" presStyleCnt="3"/>
      <dgm:spPr/>
      <dgm:t>
        <a:bodyPr/>
        <a:lstStyle/>
        <a:p>
          <a:endParaRPr lang="es-MX"/>
        </a:p>
      </dgm:t>
    </dgm:pt>
    <dgm:pt modelId="{DA81FF3E-F31F-4637-994C-2B800DB3C8C2}" type="pres">
      <dgm:prSet presAssocID="{0F22ABE9-6E56-4AF2-ADCD-2D7E6A60AEC1}" presName="node" presStyleLbl="node1" presStyleIdx="3" presStyleCnt="4">
        <dgm:presLayoutVars>
          <dgm:bulletEnabled val="1"/>
        </dgm:presLayoutVars>
      </dgm:prSet>
      <dgm:spPr/>
      <dgm:t>
        <a:bodyPr/>
        <a:lstStyle/>
        <a:p>
          <a:endParaRPr lang="es-MX"/>
        </a:p>
      </dgm:t>
    </dgm:pt>
  </dgm:ptLst>
  <dgm:cxnLst>
    <dgm:cxn modelId="{3E5F7637-BFD6-43A2-8646-83D659CEB539}" type="presOf" srcId="{DAA86BB4-D289-44AA-ACEA-5855783D6B1C}" destId="{F4DC06D2-1B92-48FE-AF5C-9B5CD226A227}" srcOrd="0" destOrd="0" presId="urn:microsoft.com/office/officeart/2005/8/layout/process5"/>
    <dgm:cxn modelId="{560FE8C1-5022-4C88-B65F-0EE4DA7F59D5}" type="presOf" srcId="{38377EE5-0CB2-4EB2-84D8-724CE3B9CF68}" destId="{CB3543F0-3A3F-4930-8BA9-4C05969FF6C9}" srcOrd="1" destOrd="0" presId="urn:microsoft.com/office/officeart/2005/8/layout/process5"/>
    <dgm:cxn modelId="{B87ACF4D-0AB6-4E66-AEA1-2BE6E99160EE}" type="presOf" srcId="{38377EE5-0CB2-4EB2-84D8-724CE3B9CF68}" destId="{09852740-B303-4F60-9124-4342A5D11ED5}" srcOrd="0"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688DDFD6-3154-463E-BB41-E2602C36E454}" srcId="{CD99848A-BDDA-456E-85FF-7477808EDDF5}" destId="{8E0F3FC3-6F85-4A63-917B-10E6216A4B00}" srcOrd="0" destOrd="0" parTransId="{1F2B5CD6-717D-4E0E-9A0E-6F5B15598475}" sibTransId="{DAA86BB4-D289-44AA-ACEA-5855783D6B1C}"/>
    <dgm:cxn modelId="{9304894F-011C-41D4-AA2B-00DD2E74C1CF}" type="presOf" srcId="{527BEC2D-8575-4383-9936-0B3407E1DA06}" destId="{B84A3C84-0C61-4899-AE53-E69AF4E75953}" srcOrd="0" destOrd="0" presId="urn:microsoft.com/office/officeart/2005/8/layout/process5"/>
    <dgm:cxn modelId="{CCF0BFAD-00B5-419D-804E-BCB3F17E576D}" type="presOf" srcId="{33F81662-4440-4BF6-A0B2-24B8F9527029}" destId="{B37D3B65-6A41-430A-9ED1-E20D8CCC7F61}" srcOrd="1"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3784AB6B-1B9E-4B3A-AD15-D92B70684C42}" type="presOf" srcId="{2A96DE1F-8389-4A92-B42E-515EB46BFDE0}" destId="{7A6F9D8A-838C-4D98-88B1-A4D6CF202A75}" srcOrd="0" destOrd="0" presId="urn:microsoft.com/office/officeart/2005/8/layout/process5"/>
    <dgm:cxn modelId="{E1BAC8C1-2E60-443B-857B-6E753087C61C}" type="presOf" srcId="{DAA86BB4-D289-44AA-ACEA-5855783D6B1C}" destId="{BE018468-AF7F-4187-BBD3-6C8DCA1F6A2B}" srcOrd="1" destOrd="0" presId="urn:microsoft.com/office/officeart/2005/8/layout/process5"/>
    <dgm:cxn modelId="{04FA5586-AC0C-4FDA-99C7-991A286576FB}" type="presOf" srcId="{8E0F3FC3-6F85-4A63-917B-10E6216A4B00}" destId="{D7FA654C-A47C-4D08-98D0-3055AF96360B}"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B5D8AE16-A836-4157-BDD7-F6A3D742FD2E}" type="presOf" srcId="{33F81662-4440-4BF6-A0B2-24B8F9527029}" destId="{6548CC1C-F70F-41AA-BDE0-FA661B0D0257}" srcOrd="0" destOrd="0" presId="urn:microsoft.com/office/officeart/2005/8/layout/process5"/>
    <dgm:cxn modelId="{7294B272-8B94-4EBC-8C7D-4582C7AA2ABA}" type="presOf" srcId="{CD99848A-BDDA-456E-85FF-7477808EDDF5}" destId="{A6E4FB14-C2B8-49F7-BCF2-836989E34F1C}" srcOrd="0" destOrd="0" presId="urn:microsoft.com/office/officeart/2005/8/layout/process5"/>
    <dgm:cxn modelId="{1FDC5B3F-025E-439A-AB9D-765BF1DAD75A}" type="presOf" srcId="{0F22ABE9-6E56-4AF2-ADCD-2D7E6A60AEC1}" destId="{DA81FF3E-F31F-4637-994C-2B800DB3C8C2}" srcOrd="0" destOrd="0" presId="urn:microsoft.com/office/officeart/2005/8/layout/process5"/>
    <dgm:cxn modelId="{F7A72F9D-E405-4F47-B7F0-C2DFD7163602}" type="presParOf" srcId="{A6E4FB14-C2B8-49F7-BCF2-836989E34F1C}" destId="{D7FA654C-A47C-4D08-98D0-3055AF96360B}" srcOrd="0" destOrd="0" presId="urn:microsoft.com/office/officeart/2005/8/layout/process5"/>
    <dgm:cxn modelId="{0DF7EA5A-C8B6-4BEC-A663-DA26721A866C}" type="presParOf" srcId="{A6E4FB14-C2B8-49F7-BCF2-836989E34F1C}" destId="{F4DC06D2-1B92-48FE-AF5C-9B5CD226A227}" srcOrd="1" destOrd="0" presId="urn:microsoft.com/office/officeart/2005/8/layout/process5"/>
    <dgm:cxn modelId="{6CCF9B17-D01A-4333-B96C-4C110D1AD97D}" type="presParOf" srcId="{F4DC06D2-1B92-48FE-AF5C-9B5CD226A227}" destId="{BE018468-AF7F-4187-BBD3-6C8DCA1F6A2B}" srcOrd="0" destOrd="0" presId="urn:microsoft.com/office/officeart/2005/8/layout/process5"/>
    <dgm:cxn modelId="{3C71E654-E49D-4CB0-BC63-48AA82C15DC4}" type="presParOf" srcId="{A6E4FB14-C2B8-49F7-BCF2-836989E34F1C}" destId="{7A6F9D8A-838C-4D98-88B1-A4D6CF202A75}" srcOrd="2" destOrd="0" presId="urn:microsoft.com/office/officeart/2005/8/layout/process5"/>
    <dgm:cxn modelId="{82F8FA48-B556-426B-8AD0-232B9918C2A4}" type="presParOf" srcId="{A6E4FB14-C2B8-49F7-BCF2-836989E34F1C}" destId="{09852740-B303-4F60-9124-4342A5D11ED5}" srcOrd="3" destOrd="0" presId="urn:microsoft.com/office/officeart/2005/8/layout/process5"/>
    <dgm:cxn modelId="{8B2DA2DC-00F1-473E-B5A2-566E14DE841E}" type="presParOf" srcId="{09852740-B303-4F60-9124-4342A5D11ED5}" destId="{CB3543F0-3A3F-4930-8BA9-4C05969FF6C9}" srcOrd="0" destOrd="0" presId="urn:microsoft.com/office/officeart/2005/8/layout/process5"/>
    <dgm:cxn modelId="{3F9A25FD-C05D-4982-A42D-60A681BAF6A7}" type="presParOf" srcId="{A6E4FB14-C2B8-49F7-BCF2-836989E34F1C}" destId="{B84A3C84-0C61-4899-AE53-E69AF4E75953}" srcOrd="4" destOrd="0" presId="urn:microsoft.com/office/officeart/2005/8/layout/process5"/>
    <dgm:cxn modelId="{76013690-06A3-4AE7-8DDF-A7725E837928}" type="presParOf" srcId="{A6E4FB14-C2B8-49F7-BCF2-836989E34F1C}" destId="{6548CC1C-F70F-41AA-BDE0-FA661B0D0257}" srcOrd="5" destOrd="0" presId="urn:microsoft.com/office/officeart/2005/8/layout/process5"/>
    <dgm:cxn modelId="{ECE9138E-8160-4232-A455-806E49665897}" type="presParOf" srcId="{6548CC1C-F70F-41AA-BDE0-FA661B0D0257}" destId="{B37D3B65-6A41-430A-9ED1-E20D8CCC7F61}" srcOrd="0" destOrd="0" presId="urn:microsoft.com/office/officeart/2005/8/layout/process5"/>
    <dgm:cxn modelId="{278EC924-40F9-40F4-A427-3B8183F02CC0}" type="presParOf" srcId="{A6E4FB14-C2B8-49F7-BCF2-836989E34F1C}" destId="{DA81FF3E-F31F-4637-994C-2B800DB3C8C2}"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5" csCatId="colorful" phldr="1"/>
      <dgm:spPr/>
      <dgm:t>
        <a:bodyPr/>
        <a:lstStyle/>
        <a:p>
          <a:endParaRPr lang="es-MX"/>
        </a:p>
      </dgm:t>
    </dgm:pt>
    <dgm:pt modelId="{8E0F3FC3-6F85-4A63-917B-10E6216A4B00}">
      <dgm:prSet phldrT="[Texto]"/>
      <dgm:spPr/>
      <dgm:t>
        <a:bodyPr/>
        <a:lstStyle/>
        <a:p>
          <a:r>
            <a:rPr lang="es-MX" dirty="0" smtClean="0"/>
            <a:t>Recibe de las supervisiones escolares información de escuela autorizadas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527BEC2D-8575-4383-9936-0B3407E1DA06}">
      <dgm:prSet phldrT="[Texto]"/>
      <dgm:spPr/>
      <dgm:t>
        <a:bodyPr/>
        <a:lstStyle/>
        <a:p>
          <a:pPr defTabSz="1022350">
            <a:lnSpc>
              <a:spcPct val="90000"/>
            </a:lnSpc>
            <a:spcBef>
              <a:spcPct val="0"/>
            </a:spcBef>
            <a:spcAft>
              <a:spcPct val="35000"/>
            </a:spcAft>
          </a:pPr>
          <a:r>
            <a:rPr lang="es-MX" dirty="0" smtClean="0"/>
            <a:t>Informa a la SEP de las autorizaciones realizadas</a:t>
          </a: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2">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1"/>
      <dgm:spPr/>
      <dgm:t>
        <a:bodyPr/>
        <a:lstStyle/>
        <a:p>
          <a:endParaRPr lang="es-MX"/>
        </a:p>
      </dgm:t>
    </dgm:pt>
    <dgm:pt modelId="{BE018468-AF7F-4187-BBD3-6C8DCA1F6A2B}" type="pres">
      <dgm:prSet presAssocID="{DAA86BB4-D289-44AA-ACEA-5855783D6B1C}" presName="connectorText" presStyleLbl="sibTrans2D1" presStyleIdx="0" presStyleCnt="1"/>
      <dgm:spPr/>
      <dgm:t>
        <a:bodyPr/>
        <a:lstStyle/>
        <a:p>
          <a:endParaRPr lang="es-MX"/>
        </a:p>
      </dgm:t>
    </dgm:pt>
    <dgm:pt modelId="{B84A3C84-0C61-4899-AE53-E69AF4E75953}" type="pres">
      <dgm:prSet presAssocID="{527BEC2D-8575-4383-9936-0B3407E1DA06}" presName="node" presStyleLbl="node1" presStyleIdx="1" presStyleCnt="2">
        <dgm:presLayoutVars>
          <dgm:bulletEnabled val="1"/>
        </dgm:presLayoutVars>
      </dgm:prSet>
      <dgm:spPr/>
      <dgm:t>
        <a:bodyPr/>
        <a:lstStyle/>
        <a:p>
          <a:endParaRPr lang="es-MX"/>
        </a:p>
      </dgm:t>
    </dgm:pt>
  </dgm:ptLst>
  <dgm:cxnLst>
    <dgm:cxn modelId="{607C8D9C-2AC9-4E8D-B74D-D268E490FD07}" type="presOf" srcId="{527BEC2D-8575-4383-9936-0B3407E1DA06}" destId="{B84A3C84-0C61-4899-AE53-E69AF4E75953}" srcOrd="0" destOrd="0" presId="urn:microsoft.com/office/officeart/2005/8/layout/process5"/>
    <dgm:cxn modelId="{A02F43A5-7DE6-4CDD-88DA-EF586817CDBF}" srcId="{CD99848A-BDDA-456E-85FF-7477808EDDF5}" destId="{527BEC2D-8575-4383-9936-0B3407E1DA06}" srcOrd="1" destOrd="0" parTransId="{2971DAA0-4D9C-4562-901F-9EAB9DCF506A}" sibTransId="{33F81662-4440-4BF6-A0B2-24B8F9527029}"/>
    <dgm:cxn modelId="{688DDFD6-3154-463E-BB41-E2602C36E454}" srcId="{CD99848A-BDDA-456E-85FF-7477808EDDF5}" destId="{8E0F3FC3-6F85-4A63-917B-10E6216A4B00}" srcOrd="0" destOrd="0" parTransId="{1F2B5CD6-717D-4E0E-9A0E-6F5B15598475}" sibTransId="{DAA86BB4-D289-44AA-ACEA-5855783D6B1C}"/>
    <dgm:cxn modelId="{F61AA263-DAA7-4800-A1FF-B7FE1852AC22}" type="presOf" srcId="{DAA86BB4-D289-44AA-ACEA-5855783D6B1C}" destId="{F4DC06D2-1B92-48FE-AF5C-9B5CD226A227}" srcOrd="0" destOrd="0" presId="urn:microsoft.com/office/officeart/2005/8/layout/process5"/>
    <dgm:cxn modelId="{75C03EAB-E1EE-4B6B-A8DE-8BCE1D7709EF}" type="presOf" srcId="{8E0F3FC3-6F85-4A63-917B-10E6216A4B00}" destId="{D7FA654C-A47C-4D08-98D0-3055AF96360B}" srcOrd="0" destOrd="0" presId="urn:microsoft.com/office/officeart/2005/8/layout/process5"/>
    <dgm:cxn modelId="{6F616E65-3CF0-4012-A246-826BF9A49E84}" type="presOf" srcId="{CD99848A-BDDA-456E-85FF-7477808EDDF5}" destId="{A6E4FB14-C2B8-49F7-BCF2-836989E34F1C}" srcOrd="0" destOrd="0" presId="urn:microsoft.com/office/officeart/2005/8/layout/process5"/>
    <dgm:cxn modelId="{08EB0720-A512-4CBA-ADB9-491907EDFE65}" type="presOf" srcId="{DAA86BB4-D289-44AA-ACEA-5855783D6B1C}" destId="{BE018468-AF7F-4187-BBD3-6C8DCA1F6A2B}" srcOrd="1" destOrd="0" presId="urn:microsoft.com/office/officeart/2005/8/layout/process5"/>
    <dgm:cxn modelId="{0F1D530D-FC32-4EA2-AB18-C0CFE163FDDB}" type="presParOf" srcId="{A6E4FB14-C2B8-49F7-BCF2-836989E34F1C}" destId="{D7FA654C-A47C-4D08-98D0-3055AF96360B}" srcOrd="0" destOrd="0" presId="urn:microsoft.com/office/officeart/2005/8/layout/process5"/>
    <dgm:cxn modelId="{ACF5C161-9698-4A37-84DB-EAB44D3EE1AD}" type="presParOf" srcId="{A6E4FB14-C2B8-49F7-BCF2-836989E34F1C}" destId="{F4DC06D2-1B92-48FE-AF5C-9B5CD226A227}" srcOrd="1" destOrd="0" presId="urn:microsoft.com/office/officeart/2005/8/layout/process5"/>
    <dgm:cxn modelId="{B146B93B-984C-4D13-BB31-2E46833BF902}" type="presParOf" srcId="{F4DC06D2-1B92-48FE-AF5C-9B5CD226A227}" destId="{BE018468-AF7F-4187-BBD3-6C8DCA1F6A2B}" srcOrd="0" destOrd="0" presId="urn:microsoft.com/office/officeart/2005/8/layout/process5"/>
    <dgm:cxn modelId="{62BDC98A-6323-431D-BC36-0FD3C4564647}" type="presParOf" srcId="{A6E4FB14-C2B8-49F7-BCF2-836989E34F1C}" destId="{B84A3C84-0C61-4899-AE53-E69AF4E75953}"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6" csCatId="colorful" phldr="1"/>
      <dgm:spPr/>
      <dgm:t>
        <a:bodyPr/>
        <a:lstStyle/>
        <a:p>
          <a:endParaRPr lang="es-MX"/>
        </a:p>
      </dgm:t>
    </dgm:pt>
    <dgm:pt modelId="{8E0F3FC3-6F85-4A63-917B-10E6216A4B00}">
      <dgm:prSet phldrT="[Texto]"/>
      <dgm:spPr/>
      <dgm:t>
        <a:bodyPr/>
        <a:lstStyle/>
        <a:p>
          <a:r>
            <a:rPr lang="es-MX" dirty="0" smtClean="0"/>
            <a:t>Analiza los lineamientos, requisitos y compromisos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El CTE acuerda asumir la totalidad de compromisos</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El Director(a) requisita el Acta de acuerdo </a:t>
          </a:r>
        </a:p>
        <a:p>
          <a:pPr defTabSz="1022350">
            <a:lnSpc>
              <a:spcPct val="90000"/>
            </a:lnSpc>
            <a:spcBef>
              <a:spcPct val="0"/>
            </a:spcBef>
            <a:spcAft>
              <a:spcPct val="35000"/>
            </a:spcAft>
          </a:pP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Solicita opinión del CEPS</a:t>
          </a:r>
        </a:p>
        <a:p>
          <a:pPr defTabSz="1066800">
            <a:lnSpc>
              <a:spcPct val="90000"/>
            </a:lnSpc>
            <a:spcBef>
              <a:spcPct val="0"/>
            </a:spcBef>
            <a:spcAft>
              <a:spcPct val="35000"/>
            </a:spcAft>
          </a:pP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0A0DD8CA-7368-4713-A9F3-FD45B0C2FFB1}">
      <dgm:prSet phldrT="[Texto]"/>
      <dgm:spPr/>
      <dgm:t>
        <a:bodyPr/>
        <a:lstStyle/>
        <a:p>
          <a:r>
            <a:rPr lang="es-MX" dirty="0" smtClean="0"/>
            <a:t>El Director(a) informa al Supervisor del ajuste y conserva el acta de acuerdo en la escuela </a:t>
          </a:r>
          <a:endParaRPr lang="es-MX" dirty="0"/>
        </a:p>
      </dgm:t>
    </dgm:pt>
    <dgm:pt modelId="{5C67BADB-90A6-4279-B07F-998BDA5083BF}" type="parTrans" cxnId="{F9644D9D-F4CA-492E-AA50-482F6A20B1AD}">
      <dgm:prSet/>
      <dgm:spPr/>
      <dgm:t>
        <a:bodyPr/>
        <a:lstStyle/>
        <a:p>
          <a:endParaRPr lang="es-MX"/>
        </a:p>
      </dgm:t>
    </dgm:pt>
    <dgm:pt modelId="{E9B62B7F-6CA2-4DF4-95D7-E04E01747157}" type="sibTrans" cxnId="{F9644D9D-F4CA-492E-AA50-482F6A20B1AD}">
      <dgm:prSet/>
      <dgm:spPr/>
      <dgm:t>
        <a:bodyPr/>
        <a:lstStyle/>
        <a:p>
          <a:endParaRPr lang="es-MX"/>
        </a:p>
      </dgm:t>
    </dgm:pt>
    <dgm:pt modelId="{B9B9FCA9-DC54-445A-BF33-2DA430104AF1}">
      <dgm:prSet/>
      <dgm:spPr>
        <a:solidFill>
          <a:srgbClr val="FF0000"/>
        </a:solidFill>
      </dgm:spPr>
      <dgm:t>
        <a:bodyPr/>
        <a:lstStyle/>
        <a:p>
          <a:r>
            <a:rPr lang="es-MX" dirty="0" smtClean="0"/>
            <a:t>La Escuela está autorizada para implementar ajustes</a:t>
          </a:r>
          <a:endParaRPr lang="es-MX" dirty="0"/>
        </a:p>
      </dgm:t>
    </dgm:pt>
    <dgm:pt modelId="{4B249F72-20AE-4558-89E7-B2B25775865F}" type="parTrans" cxnId="{C8E37073-A8D2-43D5-94A5-6906BBBCA0BB}">
      <dgm:prSet/>
      <dgm:spPr/>
      <dgm:t>
        <a:bodyPr/>
        <a:lstStyle/>
        <a:p>
          <a:endParaRPr lang="es-MX"/>
        </a:p>
      </dgm:t>
    </dgm:pt>
    <dgm:pt modelId="{300DA6A4-BF4E-4BE1-8693-0C596A1CF937}" type="sibTrans" cxnId="{C8E37073-A8D2-43D5-94A5-6906BBBCA0BB}">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6">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5"/>
      <dgm:spPr/>
      <dgm:t>
        <a:bodyPr/>
        <a:lstStyle/>
        <a:p>
          <a:endParaRPr lang="es-MX"/>
        </a:p>
      </dgm:t>
    </dgm:pt>
    <dgm:pt modelId="{BE018468-AF7F-4187-BBD3-6C8DCA1F6A2B}" type="pres">
      <dgm:prSet presAssocID="{DAA86BB4-D289-44AA-ACEA-5855783D6B1C}" presName="connectorText" presStyleLbl="sibTrans2D1" presStyleIdx="0" presStyleCnt="5"/>
      <dgm:spPr/>
      <dgm:t>
        <a:bodyPr/>
        <a:lstStyle/>
        <a:p>
          <a:endParaRPr lang="es-MX"/>
        </a:p>
      </dgm:t>
    </dgm:pt>
    <dgm:pt modelId="{7A6F9D8A-838C-4D98-88B1-A4D6CF202A75}" type="pres">
      <dgm:prSet presAssocID="{2A96DE1F-8389-4A92-B42E-515EB46BFDE0}" presName="node" presStyleLbl="node1" presStyleIdx="1" presStyleCnt="6">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5"/>
      <dgm:spPr/>
      <dgm:t>
        <a:bodyPr/>
        <a:lstStyle/>
        <a:p>
          <a:endParaRPr lang="es-MX"/>
        </a:p>
      </dgm:t>
    </dgm:pt>
    <dgm:pt modelId="{CB3543F0-3A3F-4930-8BA9-4C05969FF6C9}" type="pres">
      <dgm:prSet presAssocID="{38377EE5-0CB2-4EB2-84D8-724CE3B9CF68}" presName="connectorText" presStyleLbl="sibTrans2D1" presStyleIdx="1" presStyleCnt="5"/>
      <dgm:spPr/>
      <dgm:t>
        <a:bodyPr/>
        <a:lstStyle/>
        <a:p>
          <a:endParaRPr lang="es-MX"/>
        </a:p>
      </dgm:t>
    </dgm:pt>
    <dgm:pt modelId="{B84A3C84-0C61-4899-AE53-E69AF4E75953}" type="pres">
      <dgm:prSet presAssocID="{527BEC2D-8575-4383-9936-0B3407E1DA06}" presName="node" presStyleLbl="node1" presStyleIdx="2" presStyleCnt="6">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5"/>
      <dgm:spPr/>
      <dgm:t>
        <a:bodyPr/>
        <a:lstStyle/>
        <a:p>
          <a:endParaRPr lang="es-MX"/>
        </a:p>
      </dgm:t>
    </dgm:pt>
    <dgm:pt modelId="{B37D3B65-6A41-430A-9ED1-E20D8CCC7F61}" type="pres">
      <dgm:prSet presAssocID="{33F81662-4440-4BF6-A0B2-24B8F9527029}" presName="connectorText" presStyleLbl="sibTrans2D1" presStyleIdx="2" presStyleCnt="5"/>
      <dgm:spPr/>
      <dgm:t>
        <a:bodyPr/>
        <a:lstStyle/>
        <a:p>
          <a:endParaRPr lang="es-MX"/>
        </a:p>
      </dgm:t>
    </dgm:pt>
    <dgm:pt modelId="{DA81FF3E-F31F-4637-994C-2B800DB3C8C2}" type="pres">
      <dgm:prSet presAssocID="{0F22ABE9-6E56-4AF2-ADCD-2D7E6A60AEC1}" presName="node" presStyleLbl="node1" presStyleIdx="3" presStyleCnt="6">
        <dgm:presLayoutVars>
          <dgm:bulletEnabled val="1"/>
        </dgm:presLayoutVars>
      </dgm:prSet>
      <dgm:spPr/>
      <dgm:t>
        <a:bodyPr/>
        <a:lstStyle/>
        <a:p>
          <a:endParaRPr lang="es-MX"/>
        </a:p>
      </dgm:t>
    </dgm:pt>
    <dgm:pt modelId="{9F671CAB-CA88-4FEB-B860-48C4F8D9FA7B}" type="pres">
      <dgm:prSet presAssocID="{9115B087-2DCD-4A5A-BFB2-088B6876A44F}" presName="sibTrans" presStyleLbl="sibTrans2D1" presStyleIdx="3" presStyleCnt="5"/>
      <dgm:spPr/>
      <dgm:t>
        <a:bodyPr/>
        <a:lstStyle/>
        <a:p>
          <a:endParaRPr lang="es-MX"/>
        </a:p>
      </dgm:t>
    </dgm:pt>
    <dgm:pt modelId="{F5CCD441-092A-4BB0-855F-24F6421CD6A1}" type="pres">
      <dgm:prSet presAssocID="{9115B087-2DCD-4A5A-BFB2-088B6876A44F}" presName="connectorText" presStyleLbl="sibTrans2D1" presStyleIdx="3" presStyleCnt="5"/>
      <dgm:spPr/>
      <dgm:t>
        <a:bodyPr/>
        <a:lstStyle/>
        <a:p>
          <a:endParaRPr lang="es-MX"/>
        </a:p>
      </dgm:t>
    </dgm:pt>
    <dgm:pt modelId="{7EEEE318-B1B7-4049-9076-A5F43D6E8774}" type="pres">
      <dgm:prSet presAssocID="{0A0DD8CA-7368-4713-A9F3-FD45B0C2FFB1}" presName="node" presStyleLbl="node1" presStyleIdx="4" presStyleCnt="6">
        <dgm:presLayoutVars>
          <dgm:bulletEnabled val="1"/>
        </dgm:presLayoutVars>
      </dgm:prSet>
      <dgm:spPr/>
      <dgm:t>
        <a:bodyPr/>
        <a:lstStyle/>
        <a:p>
          <a:endParaRPr lang="es-MX"/>
        </a:p>
      </dgm:t>
    </dgm:pt>
    <dgm:pt modelId="{BA2301F1-3C7D-4B6C-ACEA-8AB61E2EAEA6}" type="pres">
      <dgm:prSet presAssocID="{E9B62B7F-6CA2-4DF4-95D7-E04E01747157}" presName="sibTrans" presStyleLbl="sibTrans2D1" presStyleIdx="4" presStyleCnt="5"/>
      <dgm:spPr/>
      <dgm:t>
        <a:bodyPr/>
        <a:lstStyle/>
        <a:p>
          <a:endParaRPr lang="es-MX"/>
        </a:p>
      </dgm:t>
    </dgm:pt>
    <dgm:pt modelId="{4C4CE067-7C0A-4020-BB65-E6ED7018434A}" type="pres">
      <dgm:prSet presAssocID="{E9B62B7F-6CA2-4DF4-95D7-E04E01747157}" presName="connectorText" presStyleLbl="sibTrans2D1" presStyleIdx="4" presStyleCnt="5"/>
      <dgm:spPr/>
      <dgm:t>
        <a:bodyPr/>
        <a:lstStyle/>
        <a:p>
          <a:endParaRPr lang="es-MX"/>
        </a:p>
      </dgm:t>
    </dgm:pt>
    <dgm:pt modelId="{6267C2D7-DBC3-42CC-BD61-FA68DBE9149D}" type="pres">
      <dgm:prSet presAssocID="{B9B9FCA9-DC54-445A-BF33-2DA430104AF1}" presName="node" presStyleLbl="node1" presStyleIdx="5" presStyleCnt="6">
        <dgm:presLayoutVars>
          <dgm:bulletEnabled val="1"/>
        </dgm:presLayoutVars>
      </dgm:prSet>
      <dgm:spPr/>
      <dgm:t>
        <a:bodyPr/>
        <a:lstStyle/>
        <a:p>
          <a:endParaRPr lang="es-MX"/>
        </a:p>
      </dgm:t>
    </dgm:pt>
  </dgm:ptLst>
  <dgm:cxnLst>
    <dgm:cxn modelId="{3E93987E-9E65-4C98-870E-59BF69AB8D63}" type="presOf" srcId="{DAA86BB4-D289-44AA-ACEA-5855783D6B1C}" destId="{F4DC06D2-1B92-48FE-AF5C-9B5CD226A227}" srcOrd="0" destOrd="0" presId="urn:microsoft.com/office/officeart/2005/8/layout/process5"/>
    <dgm:cxn modelId="{F9644D9D-F4CA-492E-AA50-482F6A20B1AD}" srcId="{CD99848A-BDDA-456E-85FF-7477808EDDF5}" destId="{0A0DD8CA-7368-4713-A9F3-FD45B0C2FFB1}" srcOrd="4" destOrd="0" parTransId="{5C67BADB-90A6-4279-B07F-998BDA5083BF}" sibTransId="{E9B62B7F-6CA2-4DF4-95D7-E04E01747157}"/>
    <dgm:cxn modelId="{A1E01101-E665-45AD-91BF-0E16014B3EF7}" type="presOf" srcId="{E9B62B7F-6CA2-4DF4-95D7-E04E01747157}" destId="{BA2301F1-3C7D-4B6C-ACEA-8AB61E2EAEA6}" srcOrd="0" destOrd="0" presId="urn:microsoft.com/office/officeart/2005/8/layout/process5"/>
    <dgm:cxn modelId="{15163038-623A-47FE-9D49-41130623B2BD}" type="presOf" srcId="{33F81662-4440-4BF6-A0B2-24B8F9527029}" destId="{6548CC1C-F70F-41AA-BDE0-FA661B0D0257}" srcOrd="0" destOrd="0" presId="urn:microsoft.com/office/officeart/2005/8/layout/process5"/>
    <dgm:cxn modelId="{5AED2F2F-D046-4367-B08D-9589909E5F0D}" type="presOf" srcId="{0A0DD8CA-7368-4713-A9F3-FD45B0C2FFB1}" destId="{7EEEE318-B1B7-4049-9076-A5F43D6E8774}" srcOrd="0" destOrd="0" presId="urn:microsoft.com/office/officeart/2005/8/layout/process5"/>
    <dgm:cxn modelId="{1A22E2BD-AE2F-4F2D-B9A7-2358D9682873}" type="presOf" srcId="{38377EE5-0CB2-4EB2-84D8-724CE3B9CF68}" destId="{09852740-B303-4F60-9124-4342A5D11ED5}" srcOrd="0" destOrd="0" presId="urn:microsoft.com/office/officeart/2005/8/layout/process5"/>
    <dgm:cxn modelId="{79AEF72D-CA17-4410-835A-5BCDBEA09149}" type="presOf" srcId="{527BEC2D-8575-4383-9936-0B3407E1DA06}" destId="{B84A3C84-0C61-4899-AE53-E69AF4E75953}" srcOrd="0" destOrd="0" presId="urn:microsoft.com/office/officeart/2005/8/layout/process5"/>
    <dgm:cxn modelId="{53C04DC0-7B84-472B-9162-EA3672792AD7}" type="presOf" srcId="{B9B9FCA9-DC54-445A-BF33-2DA430104AF1}" destId="{6267C2D7-DBC3-42CC-BD61-FA68DBE9149D}" srcOrd="0"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688DDFD6-3154-463E-BB41-E2602C36E454}" srcId="{CD99848A-BDDA-456E-85FF-7477808EDDF5}" destId="{8E0F3FC3-6F85-4A63-917B-10E6216A4B00}" srcOrd="0" destOrd="0" parTransId="{1F2B5CD6-717D-4E0E-9A0E-6F5B15598475}" sibTransId="{DAA86BB4-D289-44AA-ACEA-5855783D6B1C}"/>
    <dgm:cxn modelId="{C8E37073-A8D2-43D5-94A5-6906BBBCA0BB}" srcId="{CD99848A-BDDA-456E-85FF-7477808EDDF5}" destId="{B9B9FCA9-DC54-445A-BF33-2DA430104AF1}" srcOrd="5" destOrd="0" parTransId="{4B249F72-20AE-4558-89E7-B2B25775865F}" sibTransId="{300DA6A4-BF4E-4BE1-8693-0C596A1CF937}"/>
    <dgm:cxn modelId="{65C05411-31D9-4854-AD70-E294A67D9A4E}" type="presOf" srcId="{33F81662-4440-4BF6-A0B2-24B8F9527029}" destId="{B37D3B65-6A41-430A-9ED1-E20D8CCC7F61}" srcOrd="1" destOrd="0" presId="urn:microsoft.com/office/officeart/2005/8/layout/process5"/>
    <dgm:cxn modelId="{3FFA5F94-26E1-4AFE-8C65-679676D65C69}" type="presOf" srcId="{DAA86BB4-D289-44AA-ACEA-5855783D6B1C}" destId="{BE018468-AF7F-4187-BBD3-6C8DCA1F6A2B}" srcOrd="1"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38A3BE48-4344-4BD8-A957-40DD5EF15085}" type="presOf" srcId="{E9B62B7F-6CA2-4DF4-95D7-E04E01747157}" destId="{4C4CE067-7C0A-4020-BB65-E6ED7018434A}" srcOrd="1" destOrd="0" presId="urn:microsoft.com/office/officeart/2005/8/layout/process5"/>
    <dgm:cxn modelId="{0B2DB755-EC37-4380-A7C8-31B3F4643290}" type="presOf" srcId="{CD99848A-BDDA-456E-85FF-7477808EDDF5}" destId="{A6E4FB14-C2B8-49F7-BCF2-836989E34F1C}"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38CFD902-41CB-43BB-8BE8-C3F4F9B835FE}" type="presOf" srcId="{9115B087-2DCD-4A5A-BFB2-088B6876A44F}" destId="{9F671CAB-CA88-4FEB-B860-48C4F8D9FA7B}" srcOrd="0" destOrd="0" presId="urn:microsoft.com/office/officeart/2005/8/layout/process5"/>
    <dgm:cxn modelId="{2AEEB1CC-7A28-4706-98BF-4E9B0E8CF1AC}" type="presOf" srcId="{38377EE5-0CB2-4EB2-84D8-724CE3B9CF68}" destId="{CB3543F0-3A3F-4930-8BA9-4C05969FF6C9}" srcOrd="1" destOrd="0" presId="urn:microsoft.com/office/officeart/2005/8/layout/process5"/>
    <dgm:cxn modelId="{41337648-9341-4EA7-BD65-C6E6850240CF}" type="presOf" srcId="{8E0F3FC3-6F85-4A63-917B-10E6216A4B00}" destId="{D7FA654C-A47C-4D08-98D0-3055AF96360B}" srcOrd="0" destOrd="0" presId="urn:microsoft.com/office/officeart/2005/8/layout/process5"/>
    <dgm:cxn modelId="{31EFF990-6D62-436B-82B8-9CECCFC14DE8}" type="presOf" srcId="{9115B087-2DCD-4A5A-BFB2-088B6876A44F}" destId="{F5CCD441-092A-4BB0-855F-24F6421CD6A1}" srcOrd="1" destOrd="0" presId="urn:microsoft.com/office/officeart/2005/8/layout/process5"/>
    <dgm:cxn modelId="{C75DB6F6-9330-4083-89FF-BB555A39D775}" type="presOf" srcId="{0F22ABE9-6E56-4AF2-ADCD-2D7E6A60AEC1}" destId="{DA81FF3E-F31F-4637-994C-2B800DB3C8C2}" srcOrd="0" destOrd="0" presId="urn:microsoft.com/office/officeart/2005/8/layout/process5"/>
    <dgm:cxn modelId="{8B9B96BA-088F-4C34-83FB-74600A3D2E9A}" type="presOf" srcId="{2A96DE1F-8389-4A92-B42E-515EB46BFDE0}" destId="{7A6F9D8A-838C-4D98-88B1-A4D6CF202A75}" srcOrd="0" destOrd="0" presId="urn:microsoft.com/office/officeart/2005/8/layout/process5"/>
    <dgm:cxn modelId="{D2B83FCB-103A-4D0B-BB09-5C27466FF739}" type="presParOf" srcId="{A6E4FB14-C2B8-49F7-BCF2-836989E34F1C}" destId="{D7FA654C-A47C-4D08-98D0-3055AF96360B}" srcOrd="0" destOrd="0" presId="urn:microsoft.com/office/officeart/2005/8/layout/process5"/>
    <dgm:cxn modelId="{8AAF9704-F30F-4767-97B2-2B745A386F6C}" type="presParOf" srcId="{A6E4FB14-C2B8-49F7-BCF2-836989E34F1C}" destId="{F4DC06D2-1B92-48FE-AF5C-9B5CD226A227}" srcOrd="1" destOrd="0" presId="urn:microsoft.com/office/officeart/2005/8/layout/process5"/>
    <dgm:cxn modelId="{EAEE73FD-4AF9-451C-9207-644B4C78DB96}" type="presParOf" srcId="{F4DC06D2-1B92-48FE-AF5C-9B5CD226A227}" destId="{BE018468-AF7F-4187-BBD3-6C8DCA1F6A2B}" srcOrd="0" destOrd="0" presId="urn:microsoft.com/office/officeart/2005/8/layout/process5"/>
    <dgm:cxn modelId="{2CA0224F-B448-4BE9-9461-829001E2F87F}" type="presParOf" srcId="{A6E4FB14-C2B8-49F7-BCF2-836989E34F1C}" destId="{7A6F9D8A-838C-4D98-88B1-A4D6CF202A75}" srcOrd="2" destOrd="0" presId="urn:microsoft.com/office/officeart/2005/8/layout/process5"/>
    <dgm:cxn modelId="{D1DDF386-FF61-4FB6-B7F9-F782109EC756}" type="presParOf" srcId="{A6E4FB14-C2B8-49F7-BCF2-836989E34F1C}" destId="{09852740-B303-4F60-9124-4342A5D11ED5}" srcOrd="3" destOrd="0" presId="urn:microsoft.com/office/officeart/2005/8/layout/process5"/>
    <dgm:cxn modelId="{297BBDC6-AD70-43FD-9F42-7685A50FC117}" type="presParOf" srcId="{09852740-B303-4F60-9124-4342A5D11ED5}" destId="{CB3543F0-3A3F-4930-8BA9-4C05969FF6C9}" srcOrd="0" destOrd="0" presId="urn:microsoft.com/office/officeart/2005/8/layout/process5"/>
    <dgm:cxn modelId="{84C66CA3-27B5-471A-908D-FC5D453837BB}" type="presParOf" srcId="{A6E4FB14-C2B8-49F7-BCF2-836989E34F1C}" destId="{B84A3C84-0C61-4899-AE53-E69AF4E75953}" srcOrd="4" destOrd="0" presId="urn:microsoft.com/office/officeart/2005/8/layout/process5"/>
    <dgm:cxn modelId="{A3191510-CECE-4FBB-8513-D011254B4ABE}" type="presParOf" srcId="{A6E4FB14-C2B8-49F7-BCF2-836989E34F1C}" destId="{6548CC1C-F70F-41AA-BDE0-FA661B0D0257}" srcOrd="5" destOrd="0" presId="urn:microsoft.com/office/officeart/2005/8/layout/process5"/>
    <dgm:cxn modelId="{793454A5-0428-4576-B250-12B66C72B53A}" type="presParOf" srcId="{6548CC1C-F70F-41AA-BDE0-FA661B0D0257}" destId="{B37D3B65-6A41-430A-9ED1-E20D8CCC7F61}" srcOrd="0" destOrd="0" presId="urn:microsoft.com/office/officeart/2005/8/layout/process5"/>
    <dgm:cxn modelId="{22A2E3E2-4885-4FF9-9113-FECC736B58DE}" type="presParOf" srcId="{A6E4FB14-C2B8-49F7-BCF2-836989E34F1C}" destId="{DA81FF3E-F31F-4637-994C-2B800DB3C8C2}" srcOrd="6" destOrd="0" presId="urn:microsoft.com/office/officeart/2005/8/layout/process5"/>
    <dgm:cxn modelId="{E951F62C-7ECD-400B-AF2D-6F4D1AE1FDB5}" type="presParOf" srcId="{A6E4FB14-C2B8-49F7-BCF2-836989E34F1C}" destId="{9F671CAB-CA88-4FEB-B860-48C4F8D9FA7B}" srcOrd="7" destOrd="0" presId="urn:microsoft.com/office/officeart/2005/8/layout/process5"/>
    <dgm:cxn modelId="{6F681A6F-EE79-425A-B12A-6F5274EFEE35}" type="presParOf" srcId="{9F671CAB-CA88-4FEB-B860-48C4F8D9FA7B}" destId="{F5CCD441-092A-4BB0-855F-24F6421CD6A1}" srcOrd="0" destOrd="0" presId="urn:microsoft.com/office/officeart/2005/8/layout/process5"/>
    <dgm:cxn modelId="{A16B0DFF-7CFF-4C58-A87C-B0FF08E8D1BE}" type="presParOf" srcId="{A6E4FB14-C2B8-49F7-BCF2-836989E34F1C}" destId="{7EEEE318-B1B7-4049-9076-A5F43D6E8774}" srcOrd="8" destOrd="0" presId="urn:microsoft.com/office/officeart/2005/8/layout/process5"/>
    <dgm:cxn modelId="{32094511-DAE7-4C93-BA05-E7D5D17DE66F}" type="presParOf" srcId="{A6E4FB14-C2B8-49F7-BCF2-836989E34F1C}" destId="{BA2301F1-3C7D-4B6C-ACEA-8AB61E2EAEA6}" srcOrd="9" destOrd="0" presId="urn:microsoft.com/office/officeart/2005/8/layout/process5"/>
    <dgm:cxn modelId="{85887F41-E586-4738-86BC-9F4FE24A63A2}" type="presParOf" srcId="{BA2301F1-3C7D-4B6C-ACEA-8AB61E2EAEA6}" destId="{4C4CE067-7C0A-4020-BB65-E6ED7018434A}" srcOrd="0" destOrd="0" presId="urn:microsoft.com/office/officeart/2005/8/layout/process5"/>
    <dgm:cxn modelId="{D5F77D40-E623-4592-8A84-0E531F30DD8D}" type="presParOf" srcId="{A6E4FB14-C2B8-49F7-BCF2-836989E34F1C}" destId="{6267C2D7-DBC3-42CC-BD61-FA68DBE9149D}"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7" csCatId="colorful" phldr="1"/>
      <dgm:spPr/>
      <dgm:t>
        <a:bodyPr/>
        <a:lstStyle/>
        <a:p>
          <a:endParaRPr lang="es-MX"/>
        </a:p>
      </dgm:t>
    </dgm:pt>
    <dgm:pt modelId="{8E0F3FC3-6F85-4A63-917B-10E6216A4B00}">
      <dgm:prSet phldrT="[Texto]"/>
      <dgm:spPr/>
      <dgm:t>
        <a:bodyPr/>
        <a:lstStyle/>
        <a:p>
          <a:r>
            <a:rPr lang="es-MX" dirty="0" smtClean="0"/>
            <a:t>Analiza los lineamientos, requisitos y compromisos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El CTE acuerda asumir la totalidad de compromisos</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El Director(a) requisita el Acta de acuerdo </a:t>
          </a:r>
        </a:p>
        <a:p>
          <a:pPr defTabSz="1022350">
            <a:lnSpc>
              <a:spcPct val="90000"/>
            </a:lnSpc>
            <a:spcBef>
              <a:spcPct val="0"/>
            </a:spcBef>
            <a:spcAft>
              <a:spcPct val="35000"/>
            </a:spcAft>
          </a:pP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Solicita opinión del CEPS</a:t>
          </a:r>
        </a:p>
        <a:p>
          <a:pPr defTabSz="1066800">
            <a:lnSpc>
              <a:spcPct val="90000"/>
            </a:lnSpc>
            <a:spcBef>
              <a:spcPct val="0"/>
            </a:spcBef>
            <a:spcAft>
              <a:spcPct val="35000"/>
            </a:spcAft>
          </a:pP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0A0DD8CA-7368-4713-A9F3-FD45B0C2FFB1}">
      <dgm:prSet phldrT="[Texto]"/>
      <dgm:spPr/>
      <dgm:t>
        <a:bodyPr/>
        <a:lstStyle/>
        <a:p>
          <a:r>
            <a:rPr lang="es-MX" dirty="0" smtClean="0"/>
            <a:t>El Director(a) entrega por escrito solicitud y el acta de acuerdo al Supervisor o autoridad acreditada </a:t>
          </a:r>
        </a:p>
        <a:p>
          <a:endParaRPr lang="es-MX" dirty="0"/>
        </a:p>
      </dgm:t>
    </dgm:pt>
    <dgm:pt modelId="{5C67BADB-90A6-4279-B07F-998BDA5083BF}" type="parTrans" cxnId="{F9644D9D-F4CA-492E-AA50-482F6A20B1AD}">
      <dgm:prSet/>
      <dgm:spPr/>
      <dgm:t>
        <a:bodyPr/>
        <a:lstStyle/>
        <a:p>
          <a:endParaRPr lang="es-MX"/>
        </a:p>
      </dgm:t>
    </dgm:pt>
    <dgm:pt modelId="{E9B62B7F-6CA2-4DF4-95D7-E04E01747157}" type="sibTrans" cxnId="{F9644D9D-F4CA-492E-AA50-482F6A20B1AD}">
      <dgm:prSet/>
      <dgm:spPr/>
      <dgm:t>
        <a:bodyPr/>
        <a:lstStyle/>
        <a:p>
          <a:endParaRPr lang="es-MX"/>
        </a:p>
      </dgm:t>
    </dgm:pt>
    <dgm:pt modelId="{B9B9FCA9-DC54-445A-BF33-2DA430104AF1}">
      <dgm:prSet/>
      <dgm:spPr>
        <a:solidFill>
          <a:srgbClr val="FF00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La solicitud pasa a revisión y, en su caso, autorización</a:t>
          </a:r>
        </a:p>
        <a:p>
          <a:pPr defTabSz="577850">
            <a:lnSpc>
              <a:spcPct val="90000"/>
            </a:lnSpc>
            <a:spcBef>
              <a:spcPct val="0"/>
            </a:spcBef>
            <a:spcAft>
              <a:spcPct val="35000"/>
            </a:spcAft>
          </a:pPr>
          <a:endParaRPr lang="es-MX" dirty="0"/>
        </a:p>
      </dgm:t>
    </dgm:pt>
    <dgm:pt modelId="{4B249F72-20AE-4558-89E7-B2B25775865F}" type="parTrans" cxnId="{C8E37073-A8D2-43D5-94A5-6906BBBCA0BB}">
      <dgm:prSet/>
      <dgm:spPr/>
      <dgm:t>
        <a:bodyPr/>
        <a:lstStyle/>
        <a:p>
          <a:endParaRPr lang="es-MX"/>
        </a:p>
      </dgm:t>
    </dgm:pt>
    <dgm:pt modelId="{300DA6A4-BF4E-4BE1-8693-0C596A1CF937}" type="sibTrans" cxnId="{C8E37073-A8D2-43D5-94A5-6906BBBCA0BB}">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6">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5"/>
      <dgm:spPr/>
      <dgm:t>
        <a:bodyPr/>
        <a:lstStyle/>
        <a:p>
          <a:endParaRPr lang="es-MX"/>
        </a:p>
      </dgm:t>
    </dgm:pt>
    <dgm:pt modelId="{BE018468-AF7F-4187-BBD3-6C8DCA1F6A2B}" type="pres">
      <dgm:prSet presAssocID="{DAA86BB4-D289-44AA-ACEA-5855783D6B1C}" presName="connectorText" presStyleLbl="sibTrans2D1" presStyleIdx="0" presStyleCnt="5"/>
      <dgm:spPr/>
      <dgm:t>
        <a:bodyPr/>
        <a:lstStyle/>
        <a:p>
          <a:endParaRPr lang="es-MX"/>
        </a:p>
      </dgm:t>
    </dgm:pt>
    <dgm:pt modelId="{7A6F9D8A-838C-4D98-88B1-A4D6CF202A75}" type="pres">
      <dgm:prSet presAssocID="{2A96DE1F-8389-4A92-B42E-515EB46BFDE0}" presName="node" presStyleLbl="node1" presStyleIdx="1" presStyleCnt="6">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5"/>
      <dgm:spPr/>
      <dgm:t>
        <a:bodyPr/>
        <a:lstStyle/>
        <a:p>
          <a:endParaRPr lang="es-MX"/>
        </a:p>
      </dgm:t>
    </dgm:pt>
    <dgm:pt modelId="{CB3543F0-3A3F-4930-8BA9-4C05969FF6C9}" type="pres">
      <dgm:prSet presAssocID="{38377EE5-0CB2-4EB2-84D8-724CE3B9CF68}" presName="connectorText" presStyleLbl="sibTrans2D1" presStyleIdx="1" presStyleCnt="5"/>
      <dgm:spPr/>
      <dgm:t>
        <a:bodyPr/>
        <a:lstStyle/>
        <a:p>
          <a:endParaRPr lang="es-MX"/>
        </a:p>
      </dgm:t>
    </dgm:pt>
    <dgm:pt modelId="{B84A3C84-0C61-4899-AE53-E69AF4E75953}" type="pres">
      <dgm:prSet presAssocID="{527BEC2D-8575-4383-9936-0B3407E1DA06}" presName="node" presStyleLbl="node1" presStyleIdx="2" presStyleCnt="6">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5"/>
      <dgm:spPr/>
      <dgm:t>
        <a:bodyPr/>
        <a:lstStyle/>
        <a:p>
          <a:endParaRPr lang="es-MX"/>
        </a:p>
      </dgm:t>
    </dgm:pt>
    <dgm:pt modelId="{B37D3B65-6A41-430A-9ED1-E20D8CCC7F61}" type="pres">
      <dgm:prSet presAssocID="{33F81662-4440-4BF6-A0B2-24B8F9527029}" presName="connectorText" presStyleLbl="sibTrans2D1" presStyleIdx="2" presStyleCnt="5"/>
      <dgm:spPr/>
      <dgm:t>
        <a:bodyPr/>
        <a:lstStyle/>
        <a:p>
          <a:endParaRPr lang="es-MX"/>
        </a:p>
      </dgm:t>
    </dgm:pt>
    <dgm:pt modelId="{DA81FF3E-F31F-4637-994C-2B800DB3C8C2}" type="pres">
      <dgm:prSet presAssocID="{0F22ABE9-6E56-4AF2-ADCD-2D7E6A60AEC1}" presName="node" presStyleLbl="node1" presStyleIdx="3" presStyleCnt="6">
        <dgm:presLayoutVars>
          <dgm:bulletEnabled val="1"/>
        </dgm:presLayoutVars>
      </dgm:prSet>
      <dgm:spPr/>
      <dgm:t>
        <a:bodyPr/>
        <a:lstStyle/>
        <a:p>
          <a:endParaRPr lang="es-MX"/>
        </a:p>
      </dgm:t>
    </dgm:pt>
    <dgm:pt modelId="{9F671CAB-CA88-4FEB-B860-48C4F8D9FA7B}" type="pres">
      <dgm:prSet presAssocID="{9115B087-2DCD-4A5A-BFB2-088B6876A44F}" presName="sibTrans" presStyleLbl="sibTrans2D1" presStyleIdx="3" presStyleCnt="5"/>
      <dgm:spPr/>
      <dgm:t>
        <a:bodyPr/>
        <a:lstStyle/>
        <a:p>
          <a:endParaRPr lang="es-MX"/>
        </a:p>
      </dgm:t>
    </dgm:pt>
    <dgm:pt modelId="{F5CCD441-092A-4BB0-855F-24F6421CD6A1}" type="pres">
      <dgm:prSet presAssocID="{9115B087-2DCD-4A5A-BFB2-088B6876A44F}" presName="connectorText" presStyleLbl="sibTrans2D1" presStyleIdx="3" presStyleCnt="5"/>
      <dgm:spPr/>
      <dgm:t>
        <a:bodyPr/>
        <a:lstStyle/>
        <a:p>
          <a:endParaRPr lang="es-MX"/>
        </a:p>
      </dgm:t>
    </dgm:pt>
    <dgm:pt modelId="{7EEEE318-B1B7-4049-9076-A5F43D6E8774}" type="pres">
      <dgm:prSet presAssocID="{0A0DD8CA-7368-4713-A9F3-FD45B0C2FFB1}" presName="node" presStyleLbl="node1" presStyleIdx="4" presStyleCnt="6">
        <dgm:presLayoutVars>
          <dgm:bulletEnabled val="1"/>
        </dgm:presLayoutVars>
      </dgm:prSet>
      <dgm:spPr/>
      <dgm:t>
        <a:bodyPr/>
        <a:lstStyle/>
        <a:p>
          <a:endParaRPr lang="es-MX"/>
        </a:p>
      </dgm:t>
    </dgm:pt>
    <dgm:pt modelId="{BA2301F1-3C7D-4B6C-ACEA-8AB61E2EAEA6}" type="pres">
      <dgm:prSet presAssocID="{E9B62B7F-6CA2-4DF4-95D7-E04E01747157}" presName="sibTrans" presStyleLbl="sibTrans2D1" presStyleIdx="4" presStyleCnt="5"/>
      <dgm:spPr/>
      <dgm:t>
        <a:bodyPr/>
        <a:lstStyle/>
        <a:p>
          <a:endParaRPr lang="es-MX"/>
        </a:p>
      </dgm:t>
    </dgm:pt>
    <dgm:pt modelId="{4C4CE067-7C0A-4020-BB65-E6ED7018434A}" type="pres">
      <dgm:prSet presAssocID="{E9B62B7F-6CA2-4DF4-95D7-E04E01747157}" presName="connectorText" presStyleLbl="sibTrans2D1" presStyleIdx="4" presStyleCnt="5"/>
      <dgm:spPr/>
      <dgm:t>
        <a:bodyPr/>
        <a:lstStyle/>
        <a:p>
          <a:endParaRPr lang="es-MX"/>
        </a:p>
      </dgm:t>
    </dgm:pt>
    <dgm:pt modelId="{6267C2D7-DBC3-42CC-BD61-FA68DBE9149D}" type="pres">
      <dgm:prSet presAssocID="{B9B9FCA9-DC54-445A-BF33-2DA430104AF1}" presName="node" presStyleLbl="node1" presStyleIdx="5" presStyleCnt="6">
        <dgm:presLayoutVars>
          <dgm:bulletEnabled val="1"/>
        </dgm:presLayoutVars>
      </dgm:prSet>
      <dgm:spPr/>
      <dgm:t>
        <a:bodyPr/>
        <a:lstStyle/>
        <a:p>
          <a:endParaRPr lang="es-MX"/>
        </a:p>
      </dgm:t>
    </dgm:pt>
  </dgm:ptLst>
  <dgm:cxnLst>
    <dgm:cxn modelId="{A03B22A6-8611-4FA7-AC1A-D16E3B064341}" type="presOf" srcId="{E9B62B7F-6CA2-4DF4-95D7-E04E01747157}" destId="{BA2301F1-3C7D-4B6C-ACEA-8AB61E2EAEA6}" srcOrd="0" destOrd="0" presId="urn:microsoft.com/office/officeart/2005/8/layout/process5"/>
    <dgm:cxn modelId="{F9644D9D-F4CA-492E-AA50-482F6A20B1AD}" srcId="{CD99848A-BDDA-456E-85FF-7477808EDDF5}" destId="{0A0DD8CA-7368-4713-A9F3-FD45B0C2FFB1}" srcOrd="4" destOrd="0" parTransId="{5C67BADB-90A6-4279-B07F-998BDA5083BF}" sibTransId="{E9B62B7F-6CA2-4DF4-95D7-E04E01747157}"/>
    <dgm:cxn modelId="{EE768598-42EA-4590-9CC7-036E7ADBDDC9}" type="presOf" srcId="{0A0DD8CA-7368-4713-A9F3-FD45B0C2FFB1}" destId="{7EEEE318-B1B7-4049-9076-A5F43D6E8774}" srcOrd="0" destOrd="0" presId="urn:microsoft.com/office/officeart/2005/8/layout/process5"/>
    <dgm:cxn modelId="{19DE667C-3137-4CAF-A759-C3131225A907}" type="presOf" srcId="{9115B087-2DCD-4A5A-BFB2-088B6876A44F}" destId="{9F671CAB-CA88-4FEB-B860-48C4F8D9FA7B}" srcOrd="0" destOrd="0" presId="urn:microsoft.com/office/officeart/2005/8/layout/process5"/>
    <dgm:cxn modelId="{D4D1713D-2568-4503-A62D-40A15B60060E}" type="presOf" srcId="{527BEC2D-8575-4383-9936-0B3407E1DA06}" destId="{B84A3C84-0C61-4899-AE53-E69AF4E75953}" srcOrd="0" destOrd="0" presId="urn:microsoft.com/office/officeart/2005/8/layout/process5"/>
    <dgm:cxn modelId="{AD512AA2-30F2-413F-83B9-5B25C623C66E}" type="presOf" srcId="{38377EE5-0CB2-4EB2-84D8-724CE3B9CF68}" destId="{09852740-B303-4F60-9124-4342A5D11ED5}" srcOrd="0" destOrd="0" presId="urn:microsoft.com/office/officeart/2005/8/layout/process5"/>
    <dgm:cxn modelId="{059EC772-2FF8-4692-8B1F-969EA55D46DF}" type="presOf" srcId="{33F81662-4440-4BF6-A0B2-24B8F9527029}" destId="{B37D3B65-6A41-430A-9ED1-E20D8CCC7F61}" srcOrd="1" destOrd="0" presId="urn:microsoft.com/office/officeart/2005/8/layout/process5"/>
    <dgm:cxn modelId="{CBE8CC7C-700B-4F83-B111-30E7A9E5BCCB}" type="presOf" srcId="{E9B62B7F-6CA2-4DF4-95D7-E04E01747157}" destId="{4C4CE067-7C0A-4020-BB65-E6ED7018434A}" srcOrd="1" destOrd="0" presId="urn:microsoft.com/office/officeart/2005/8/layout/process5"/>
    <dgm:cxn modelId="{E926E29A-DB2B-40ED-9DD4-36D5099F7959}" type="presOf" srcId="{2A96DE1F-8389-4A92-B42E-515EB46BFDE0}" destId="{7A6F9D8A-838C-4D98-88B1-A4D6CF202A75}" srcOrd="0" destOrd="0" presId="urn:microsoft.com/office/officeart/2005/8/layout/process5"/>
    <dgm:cxn modelId="{C852F0AE-909F-49D9-9E7D-F93FE354B069}" type="presOf" srcId="{9115B087-2DCD-4A5A-BFB2-088B6876A44F}" destId="{F5CCD441-092A-4BB0-855F-24F6421CD6A1}" srcOrd="1" destOrd="0" presId="urn:microsoft.com/office/officeart/2005/8/layout/process5"/>
    <dgm:cxn modelId="{E5447659-4E9E-482C-B865-03AB53C53B03}" type="presOf" srcId="{DAA86BB4-D289-44AA-ACEA-5855783D6B1C}" destId="{BE018468-AF7F-4187-BBD3-6C8DCA1F6A2B}" srcOrd="1"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D3E9080C-A67E-42BE-B788-84FF6CF3914B}" type="presOf" srcId="{33F81662-4440-4BF6-A0B2-24B8F9527029}" destId="{6548CC1C-F70F-41AA-BDE0-FA661B0D0257}" srcOrd="0"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C8E37073-A8D2-43D5-94A5-6906BBBCA0BB}" srcId="{CD99848A-BDDA-456E-85FF-7477808EDDF5}" destId="{B9B9FCA9-DC54-445A-BF33-2DA430104AF1}" srcOrd="5" destOrd="0" parTransId="{4B249F72-20AE-4558-89E7-B2B25775865F}" sibTransId="{300DA6A4-BF4E-4BE1-8693-0C596A1CF937}"/>
    <dgm:cxn modelId="{D0211DE9-3187-4258-BFE2-4F0BCF22B1AB}" type="presOf" srcId="{8E0F3FC3-6F85-4A63-917B-10E6216A4B00}" destId="{D7FA654C-A47C-4D08-98D0-3055AF96360B}" srcOrd="0"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B7DA4B7E-9D58-4D4B-8334-61C53D7BE3EB}" type="presOf" srcId="{DAA86BB4-D289-44AA-ACEA-5855783D6B1C}" destId="{F4DC06D2-1B92-48FE-AF5C-9B5CD226A227}" srcOrd="0" destOrd="0" presId="urn:microsoft.com/office/officeart/2005/8/layout/process5"/>
    <dgm:cxn modelId="{ACC2BEED-C39F-490E-9636-7235C26D1355}" type="presOf" srcId="{CD99848A-BDDA-456E-85FF-7477808EDDF5}" destId="{A6E4FB14-C2B8-49F7-BCF2-836989E34F1C}"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C12F7BD7-4577-44D4-AC08-03B222A4CE5F}" type="presOf" srcId="{0F22ABE9-6E56-4AF2-ADCD-2D7E6A60AEC1}" destId="{DA81FF3E-F31F-4637-994C-2B800DB3C8C2}" srcOrd="0" destOrd="0" presId="urn:microsoft.com/office/officeart/2005/8/layout/process5"/>
    <dgm:cxn modelId="{C69F6A76-B1BC-4278-A9B1-CCB149AFF8E5}" type="presOf" srcId="{B9B9FCA9-DC54-445A-BF33-2DA430104AF1}" destId="{6267C2D7-DBC3-42CC-BD61-FA68DBE9149D}" srcOrd="0" destOrd="0" presId="urn:microsoft.com/office/officeart/2005/8/layout/process5"/>
    <dgm:cxn modelId="{04B49F33-81C6-49AC-8421-DE5865F8A26D}" type="presOf" srcId="{38377EE5-0CB2-4EB2-84D8-724CE3B9CF68}" destId="{CB3543F0-3A3F-4930-8BA9-4C05969FF6C9}" srcOrd="1" destOrd="0" presId="urn:microsoft.com/office/officeart/2005/8/layout/process5"/>
    <dgm:cxn modelId="{7982F38E-D671-429D-A382-94E0E41EF967}" type="presParOf" srcId="{A6E4FB14-C2B8-49F7-BCF2-836989E34F1C}" destId="{D7FA654C-A47C-4D08-98D0-3055AF96360B}" srcOrd="0" destOrd="0" presId="urn:microsoft.com/office/officeart/2005/8/layout/process5"/>
    <dgm:cxn modelId="{B60DE36D-BC3C-42F9-95B7-89379D8B4D7D}" type="presParOf" srcId="{A6E4FB14-C2B8-49F7-BCF2-836989E34F1C}" destId="{F4DC06D2-1B92-48FE-AF5C-9B5CD226A227}" srcOrd="1" destOrd="0" presId="urn:microsoft.com/office/officeart/2005/8/layout/process5"/>
    <dgm:cxn modelId="{6ED5C24C-0448-48EA-B229-D2B5E1C6C99A}" type="presParOf" srcId="{F4DC06D2-1B92-48FE-AF5C-9B5CD226A227}" destId="{BE018468-AF7F-4187-BBD3-6C8DCA1F6A2B}" srcOrd="0" destOrd="0" presId="urn:microsoft.com/office/officeart/2005/8/layout/process5"/>
    <dgm:cxn modelId="{FA254917-B676-4CE4-B9EA-D5880935E8FA}" type="presParOf" srcId="{A6E4FB14-C2B8-49F7-BCF2-836989E34F1C}" destId="{7A6F9D8A-838C-4D98-88B1-A4D6CF202A75}" srcOrd="2" destOrd="0" presId="urn:microsoft.com/office/officeart/2005/8/layout/process5"/>
    <dgm:cxn modelId="{C8060E2F-BB56-4761-AE64-7719328C7075}" type="presParOf" srcId="{A6E4FB14-C2B8-49F7-BCF2-836989E34F1C}" destId="{09852740-B303-4F60-9124-4342A5D11ED5}" srcOrd="3" destOrd="0" presId="urn:microsoft.com/office/officeart/2005/8/layout/process5"/>
    <dgm:cxn modelId="{3F2E098D-CCB2-4354-AEF1-43FE49F72741}" type="presParOf" srcId="{09852740-B303-4F60-9124-4342A5D11ED5}" destId="{CB3543F0-3A3F-4930-8BA9-4C05969FF6C9}" srcOrd="0" destOrd="0" presId="urn:microsoft.com/office/officeart/2005/8/layout/process5"/>
    <dgm:cxn modelId="{647BB268-7E35-413A-8F49-3DBC296217DF}" type="presParOf" srcId="{A6E4FB14-C2B8-49F7-BCF2-836989E34F1C}" destId="{B84A3C84-0C61-4899-AE53-E69AF4E75953}" srcOrd="4" destOrd="0" presId="urn:microsoft.com/office/officeart/2005/8/layout/process5"/>
    <dgm:cxn modelId="{CC86B859-130A-4E63-A1C4-D8DC385BAE2D}" type="presParOf" srcId="{A6E4FB14-C2B8-49F7-BCF2-836989E34F1C}" destId="{6548CC1C-F70F-41AA-BDE0-FA661B0D0257}" srcOrd="5" destOrd="0" presId="urn:microsoft.com/office/officeart/2005/8/layout/process5"/>
    <dgm:cxn modelId="{34F36488-A660-45E7-8B50-8F570BC4EAAF}" type="presParOf" srcId="{6548CC1C-F70F-41AA-BDE0-FA661B0D0257}" destId="{B37D3B65-6A41-430A-9ED1-E20D8CCC7F61}" srcOrd="0" destOrd="0" presId="urn:microsoft.com/office/officeart/2005/8/layout/process5"/>
    <dgm:cxn modelId="{5612EDD2-312D-40AB-933C-2A601341EDD2}" type="presParOf" srcId="{A6E4FB14-C2B8-49F7-BCF2-836989E34F1C}" destId="{DA81FF3E-F31F-4637-994C-2B800DB3C8C2}" srcOrd="6" destOrd="0" presId="urn:microsoft.com/office/officeart/2005/8/layout/process5"/>
    <dgm:cxn modelId="{93C31969-25FB-42F6-B369-062F54D35082}" type="presParOf" srcId="{A6E4FB14-C2B8-49F7-BCF2-836989E34F1C}" destId="{9F671CAB-CA88-4FEB-B860-48C4F8D9FA7B}" srcOrd="7" destOrd="0" presId="urn:microsoft.com/office/officeart/2005/8/layout/process5"/>
    <dgm:cxn modelId="{592854BC-02F4-4BA4-BF96-CF182D5740F2}" type="presParOf" srcId="{9F671CAB-CA88-4FEB-B860-48C4F8D9FA7B}" destId="{F5CCD441-092A-4BB0-855F-24F6421CD6A1}" srcOrd="0" destOrd="0" presId="urn:microsoft.com/office/officeart/2005/8/layout/process5"/>
    <dgm:cxn modelId="{9C663670-B74F-4F38-80F0-32FAAEB6B673}" type="presParOf" srcId="{A6E4FB14-C2B8-49F7-BCF2-836989E34F1C}" destId="{7EEEE318-B1B7-4049-9076-A5F43D6E8774}" srcOrd="8" destOrd="0" presId="urn:microsoft.com/office/officeart/2005/8/layout/process5"/>
    <dgm:cxn modelId="{CCEEA33C-0F1A-4693-A8F7-CF6FB8057A0C}" type="presParOf" srcId="{A6E4FB14-C2B8-49F7-BCF2-836989E34F1C}" destId="{BA2301F1-3C7D-4B6C-ACEA-8AB61E2EAEA6}" srcOrd="9" destOrd="0" presId="urn:microsoft.com/office/officeart/2005/8/layout/process5"/>
    <dgm:cxn modelId="{F4C5F3CD-1F18-41EA-A6E1-120E8342F9AE}" type="presParOf" srcId="{BA2301F1-3C7D-4B6C-ACEA-8AB61E2EAEA6}" destId="{4C4CE067-7C0A-4020-BB65-E6ED7018434A}" srcOrd="0" destOrd="0" presId="urn:microsoft.com/office/officeart/2005/8/layout/process5"/>
    <dgm:cxn modelId="{13FFF031-870A-4751-AD67-2FE49A8620DE}" type="presParOf" srcId="{A6E4FB14-C2B8-49F7-BCF2-836989E34F1C}" destId="{6267C2D7-DBC3-42CC-BD61-FA68DBE9149D}"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8" csCatId="colorful" phldr="1"/>
      <dgm:spPr/>
      <dgm:t>
        <a:bodyPr/>
        <a:lstStyle/>
        <a:p>
          <a:endParaRPr lang="es-MX"/>
        </a:p>
      </dgm:t>
    </dgm:pt>
    <dgm:pt modelId="{8E0F3FC3-6F85-4A63-917B-10E6216A4B00}">
      <dgm:prSet phldrT="[Texto]"/>
      <dgm:spPr/>
      <dgm:t>
        <a:bodyPr/>
        <a:lstStyle/>
        <a:p>
          <a:r>
            <a:rPr lang="es-MX" dirty="0" smtClean="0"/>
            <a:t>La AEL capacita y acredita a los Supervisores o Autoridades que pueden emitir autorizaciones</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El Supervisor (a) o Autoridad acreditada verifica:</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Que se cumplen todos los requisitos de los lineamientos </a:t>
          </a:r>
        </a:p>
        <a:p>
          <a:pPr defTabSz="1022350">
            <a:lnSpc>
              <a:spcPct val="90000"/>
            </a:lnSpc>
            <a:spcBef>
              <a:spcPct val="0"/>
            </a:spcBef>
            <a:spcAft>
              <a:spcPct val="35000"/>
            </a:spcAft>
          </a:pP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mtClean="0"/>
            <a:t>Que se cuenta con  opinión favorable del CTE y del CEPS</a:t>
          </a:r>
        </a:p>
        <a:p>
          <a:pPr defTabSz="1066800">
            <a:lnSpc>
              <a:spcPct val="90000"/>
            </a:lnSpc>
            <a:spcBef>
              <a:spcPct val="0"/>
            </a:spcBef>
            <a:spcAft>
              <a:spcPct val="35000"/>
            </a:spcAft>
          </a:pP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2102445C-D669-473F-A38C-BE1FACF2E69D}">
      <dgm:prSet/>
      <dgm:spPr/>
      <dgm:t>
        <a:bodyPr/>
        <a:lstStyle/>
        <a:p>
          <a:r>
            <a:rPr lang="es-MX" dirty="0" smtClean="0"/>
            <a:t>Que se respetan los derechos laborales de los trabajadores</a:t>
          </a:r>
          <a:endParaRPr lang="es-MX" dirty="0"/>
        </a:p>
      </dgm:t>
    </dgm:pt>
    <dgm:pt modelId="{40B2C8C8-DB5A-4C1C-B3B9-77613DEE316C}" type="parTrans" cxnId="{6EBB814C-CDE0-4F84-ADEC-7D2D2F853D96}">
      <dgm:prSet/>
      <dgm:spPr/>
      <dgm:t>
        <a:bodyPr/>
        <a:lstStyle/>
        <a:p>
          <a:endParaRPr lang="es-MX"/>
        </a:p>
      </dgm:t>
    </dgm:pt>
    <dgm:pt modelId="{5DA079C0-BD26-4CF4-B7EE-B112FE35B4BD}" type="sibTrans" cxnId="{6EBB814C-CDE0-4F84-ADEC-7D2D2F853D96}">
      <dgm:prSet/>
      <dgm:spPr/>
      <dgm:t>
        <a:bodyPr/>
        <a:lstStyle/>
        <a:p>
          <a:endParaRPr lang="es-MX"/>
        </a:p>
      </dgm:t>
    </dgm:pt>
    <dgm:pt modelId="{44E7752D-5A33-4DEE-917C-76FDB844E3E3}">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No existe un expediente de riesgo de incumplimiento de la escuela </a:t>
          </a:r>
        </a:p>
        <a:p>
          <a:pPr defTabSz="622300">
            <a:lnSpc>
              <a:spcPct val="90000"/>
            </a:lnSpc>
            <a:spcBef>
              <a:spcPct val="0"/>
            </a:spcBef>
            <a:spcAft>
              <a:spcPct val="35000"/>
            </a:spcAft>
          </a:pPr>
          <a:endParaRPr lang="es-MX" dirty="0"/>
        </a:p>
      </dgm:t>
    </dgm:pt>
    <dgm:pt modelId="{43CDF0C6-21DC-452F-B00E-8CC2EF817A6D}" type="parTrans" cxnId="{CF0C041B-C56E-4131-AF7F-AC09B51B5C6A}">
      <dgm:prSet/>
      <dgm:spPr/>
      <dgm:t>
        <a:bodyPr/>
        <a:lstStyle/>
        <a:p>
          <a:endParaRPr lang="es-MX"/>
        </a:p>
      </dgm:t>
    </dgm:pt>
    <dgm:pt modelId="{2354EB11-CB82-4A5E-A342-6445CFBF12C4}" type="sibTrans" cxnId="{CF0C041B-C56E-4131-AF7F-AC09B51B5C6A}">
      <dgm:prSet/>
      <dgm:spPr/>
      <dgm:t>
        <a:bodyPr/>
        <a:lstStyle/>
        <a:p>
          <a:endParaRPr lang="es-MX"/>
        </a:p>
      </dgm:t>
    </dgm:pt>
    <dgm:pt modelId="{4A6E08D6-ECB7-4B6D-B7F9-CF04FF5A9F38}">
      <dgm:prSet/>
      <dgm:spPr/>
      <dgm:t>
        <a:bodyPr/>
        <a:lstStyle/>
        <a:p>
          <a:r>
            <a:rPr lang="es-MX" dirty="0" smtClean="0"/>
            <a:t>EMITE AUTORIZACIÓN POR ESCRITO</a:t>
          </a:r>
          <a:endParaRPr lang="es-MX" dirty="0"/>
        </a:p>
      </dgm:t>
    </dgm:pt>
    <dgm:pt modelId="{BA0D1BB1-7FAF-47E8-8977-06F700602694}" type="parTrans" cxnId="{4884FE4D-881C-4E47-AD30-395278AD8A74}">
      <dgm:prSet/>
      <dgm:spPr/>
      <dgm:t>
        <a:bodyPr/>
        <a:lstStyle/>
        <a:p>
          <a:endParaRPr lang="es-MX"/>
        </a:p>
      </dgm:t>
    </dgm:pt>
    <dgm:pt modelId="{195EB5BF-8102-44D8-8A58-94239F74F13A}" type="sibTrans" cxnId="{4884FE4D-881C-4E47-AD30-395278AD8A74}">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7">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6"/>
      <dgm:spPr/>
      <dgm:t>
        <a:bodyPr/>
        <a:lstStyle/>
        <a:p>
          <a:endParaRPr lang="es-MX"/>
        </a:p>
      </dgm:t>
    </dgm:pt>
    <dgm:pt modelId="{BE018468-AF7F-4187-BBD3-6C8DCA1F6A2B}" type="pres">
      <dgm:prSet presAssocID="{DAA86BB4-D289-44AA-ACEA-5855783D6B1C}" presName="connectorText" presStyleLbl="sibTrans2D1" presStyleIdx="0" presStyleCnt="6"/>
      <dgm:spPr/>
      <dgm:t>
        <a:bodyPr/>
        <a:lstStyle/>
        <a:p>
          <a:endParaRPr lang="es-MX"/>
        </a:p>
      </dgm:t>
    </dgm:pt>
    <dgm:pt modelId="{7A6F9D8A-838C-4D98-88B1-A4D6CF202A75}" type="pres">
      <dgm:prSet presAssocID="{2A96DE1F-8389-4A92-B42E-515EB46BFDE0}" presName="node" presStyleLbl="node1" presStyleIdx="1" presStyleCnt="7">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6"/>
      <dgm:spPr/>
      <dgm:t>
        <a:bodyPr/>
        <a:lstStyle/>
        <a:p>
          <a:endParaRPr lang="es-MX"/>
        </a:p>
      </dgm:t>
    </dgm:pt>
    <dgm:pt modelId="{CB3543F0-3A3F-4930-8BA9-4C05969FF6C9}" type="pres">
      <dgm:prSet presAssocID="{38377EE5-0CB2-4EB2-84D8-724CE3B9CF68}" presName="connectorText" presStyleLbl="sibTrans2D1" presStyleIdx="1" presStyleCnt="6"/>
      <dgm:spPr/>
      <dgm:t>
        <a:bodyPr/>
        <a:lstStyle/>
        <a:p>
          <a:endParaRPr lang="es-MX"/>
        </a:p>
      </dgm:t>
    </dgm:pt>
    <dgm:pt modelId="{B84A3C84-0C61-4899-AE53-E69AF4E75953}" type="pres">
      <dgm:prSet presAssocID="{527BEC2D-8575-4383-9936-0B3407E1DA06}" presName="node" presStyleLbl="node1" presStyleIdx="2" presStyleCnt="7">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6"/>
      <dgm:spPr/>
      <dgm:t>
        <a:bodyPr/>
        <a:lstStyle/>
        <a:p>
          <a:endParaRPr lang="es-MX"/>
        </a:p>
      </dgm:t>
    </dgm:pt>
    <dgm:pt modelId="{B37D3B65-6A41-430A-9ED1-E20D8CCC7F61}" type="pres">
      <dgm:prSet presAssocID="{33F81662-4440-4BF6-A0B2-24B8F9527029}" presName="connectorText" presStyleLbl="sibTrans2D1" presStyleIdx="2" presStyleCnt="6"/>
      <dgm:spPr/>
      <dgm:t>
        <a:bodyPr/>
        <a:lstStyle/>
        <a:p>
          <a:endParaRPr lang="es-MX"/>
        </a:p>
      </dgm:t>
    </dgm:pt>
    <dgm:pt modelId="{DA81FF3E-F31F-4637-994C-2B800DB3C8C2}" type="pres">
      <dgm:prSet presAssocID="{0F22ABE9-6E56-4AF2-ADCD-2D7E6A60AEC1}" presName="node" presStyleLbl="node1" presStyleIdx="3" presStyleCnt="7">
        <dgm:presLayoutVars>
          <dgm:bulletEnabled val="1"/>
        </dgm:presLayoutVars>
      </dgm:prSet>
      <dgm:spPr/>
      <dgm:t>
        <a:bodyPr/>
        <a:lstStyle/>
        <a:p>
          <a:endParaRPr lang="es-MX"/>
        </a:p>
      </dgm:t>
    </dgm:pt>
    <dgm:pt modelId="{9F671CAB-CA88-4FEB-B860-48C4F8D9FA7B}" type="pres">
      <dgm:prSet presAssocID="{9115B087-2DCD-4A5A-BFB2-088B6876A44F}" presName="sibTrans" presStyleLbl="sibTrans2D1" presStyleIdx="3" presStyleCnt="6"/>
      <dgm:spPr/>
      <dgm:t>
        <a:bodyPr/>
        <a:lstStyle/>
        <a:p>
          <a:endParaRPr lang="es-MX"/>
        </a:p>
      </dgm:t>
    </dgm:pt>
    <dgm:pt modelId="{F5CCD441-092A-4BB0-855F-24F6421CD6A1}" type="pres">
      <dgm:prSet presAssocID="{9115B087-2DCD-4A5A-BFB2-088B6876A44F}" presName="connectorText" presStyleLbl="sibTrans2D1" presStyleIdx="3" presStyleCnt="6"/>
      <dgm:spPr/>
      <dgm:t>
        <a:bodyPr/>
        <a:lstStyle/>
        <a:p>
          <a:endParaRPr lang="es-MX"/>
        </a:p>
      </dgm:t>
    </dgm:pt>
    <dgm:pt modelId="{4E0E2568-3B55-47AB-B8B9-E0FE12A622ED}" type="pres">
      <dgm:prSet presAssocID="{2102445C-D669-473F-A38C-BE1FACF2E69D}" presName="node" presStyleLbl="node1" presStyleIdx="4" presStyleCnt="7">
        <dgm:presLayoutVars>
          <dgm:bulletEnabled val="1"/>
        </dgm:presLayoutVars>
      </dgm:prSet>
      <dgm:spPr/>
      <dgm:t>
        <a:bodyPr/>
        <a:lstStyle/>
        <a:p>
          <a:endParaRPr lang="es-MX"/>
        </a:p>
      </dgm:t>
    </dgm:pt>
    <dgm:pt modelId="{4CF2D6CE-092A-4FC7-8B8D-71035DB36D1D}" type="pres">
      <dgm:prSet presAssocID="{5DA079C0-BD26-4CF4-B7EE-B112FE35B4BD}" presName="sibTrans" presStyleLbl="sibTrans2D1" presStyleIdx="4" presStyleCnt="6"/>
      <dgm:spPr/>
      <dgm:t>
        <a:bodyPr/>
        <a:lstStyle/>
        <a:p>
          <a:endParaRPr lang="es-MX"/>
        </a:p>
      </dgm:t>
    </dgm:pt>
    <dgm:pt modelId="{AC58696B-4EA4-401A-8E29-D5FE18B5998D}" type="pres">
      <dgm:prSet presAssocID="{5DA079C0-BD26-4CF4-B7EE-B112FE35B4BD}" presName="connectorText" presStyleLbl="sibTrans2D1" presStyleIdx="4" presStyleCnt="6"/>
      <dgm:spPr/>
      <dgm:t>
        <a:bodyPr/>
        <a:lstStyle/>
        <a:p>
          <a:endParaRPr lang="es-MX"/>
        </a:p>
      </dgm:t>
    </dgm:pt>
    <dgm:pt modelId="{B55B3C59-DEE5-454F-A5FA-2F739168C427}" type="pres">
      <dgm:prSet presAssocID="{44E7752D-5A33-4DEE-917C-76FDB844E3E3}" presName="node" presStyleLbl="node1" presStyleIdx="5" presStyleCnt="7">
        <dgm:presLayoutVars>
          <dgm:bulletEnabled val="1"/>
        </dgm:presLayoutVars>
      </dgm:prSet>
      <dgm:spPr/>
      <dgm:t>
        <a:bodyPr/>
        <a:lstStyle/>
        <a:p>
          <a:endParaRPr lang="es-MX"/>
        </a:p>
      </dgm:t>
    </dgm:pt>
    <dgm:pt modelId="{874D2BC6-E193-4652-9357-B295EE42565D}" type="pres">
      <dgm:prSet presAssocID="{2354EB11-CB82-4A5E-A342-6445CFBF12C4}" presName="sibTrans" presStyleLbl="sibTrans2D1" presStyleIdx="5" presStyleCnt="6"/>
      <dgm:spPr/>
      <dgm:t>
        <a:bodyPr/>
        <a:lstStyle/>
        <a:p>
          <a:endParaRPr lang="es-MX"/>
        </a:p>
      </dgm:t>
    </dgm:pt>
    <dgm:pt modelId="{7F5F9529-9AF0-4EC3-97A4-8F20CCD1A693}" type="pres">
      <dgm:prSet presAssocID="{2354EB11-CB82-4A5E-A342-6445CFBF12C4}" presName="connectorText" presStyleLbl="sibTrans2D1" presStyleIdx="5" presStyleCnt="6"/>
      <dgm:spPr/>
      <dgm:t>
        <a:bodyPr/>
        <a:lstStyle/>
        <a:p>
          <a:endParaRPr lang="es-MX"/>
        </a:p>
      </dgm:t>
    </dgm:pt>
    <dgm:pt modelId="{8599B176-2BCE-43A3-8263-DF134BED9417}" type="pres">
      <dgm:prSet presAssocID="{4A6E08D6-ECB7-4B6D-B7F9-CF04FF5A9F38}" presName="node" presStyleLbl="node1" presStyleIdx="6" presStyleCnt="7">
        <dgm:presLayoutVars>
          <dgm:bulletEnabled val="1"/>
        </dgm:presLayoutVars>
      </dgm:prSet>
      <dgm:spPr/>
      <dgm:t>
        <a:bodyPr/>
        <a:lstStyle/>
        <a:p>
          <a:endParaRPr lang="es-MX"/>
        </a:p>
      </dgm:t>
    </dgm:pt>
  </dgm:ptLst>
  <dgm:cxnLst>
    <dgm:cxn modelId="{6EBB814C-CDE0-4F84-ADEC-7D2D2F853D96}" srcId="{CD99848A-BDDA-456E-85FF-7477808EDDF5}" destId="{2102445C-D669-473F-A38C-BE1FACF2E69D}" srcOrd="4" destOrd="0" parTransId="{40B2C8C8-DB5A-4C1C-B3B9-77613DEE316C}" sibTransId="{5DA079C0-BD26-4CF4-B7EE-B112FE35B4BD}"/>
    <dgm:cxn modelId="{7C1F0AE7-41C0-45B8-B91E-B8568940884E}" type="presOf" srcId="{38377EE5-0CB2-4EB2-84D8-724CE3B9CF68}" destId="{09852740-B303-4F60-9124-4342A5D11ED5}" srcOrd="0" destOrd="0" presId="urn:microsoft.com/office/officeart/2005/8/layout/process5"/>
    <dgm:cxn modelId="{A42DAC63-1F8E-411B-9F41-E861EA039C51}" type="presOf" srcId="{2354EB11-CB82-4A5E-A342-6445CFBF12C4}" destId="{874D2BC6-E193-4652-9357-B295EE42565D}" srcOrd="0" destOrd="0" presId="urn:microsoft.com/office/officeart/2005/8/layout/process5"/>
    <dgm:cxn modelId="{24046D57-257C-49CF-A939-6B66641FC9D7}" type="presOf" srcId="{33F81662-4440-4BF6-A0B2-24B8F9527029}" destId="{6548CC1C-F70F-41AA-BDE0-FA661B0D0257}" srcOrd="0"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5E8E9F3C-A70B-4FF6-8D74-1CAC44463689}" srcId="{CD99848A-BDDA-456E-85FF-7477808EDDF5}" destId="{2A96DE1F-8389-4A92-B42E-515EB46BFDE0}" srcOrd="1" destOrd="0" parTransId="{010619F5-073C-4A08-B6B1-F3843CF42EF4}" sibTransId="{38377EE5-0CB2-4EB2-84D8-724CE3B9CF68}"/>
    <dgm:cxn modelId="{CA42DB3F-B11B-43C8-A880-581A3F149CFE}" type="presOf" srcId="{527BEC2D-8575-4383-9936-0B3407E1DA06}" destId="{B84A3C84-0C61-4899-AE53-E69AF4E75953}" srcOrd="0" destOrd="0" presId="urn:microsoft.com/office/officeart/2005/8/layout/process5"/>
    <dgm:cxn modelId="{92E552A0-6D00-4101-80E5-4E5A511410D3}" type="presOf" srcId="{2A96DE1F-8389-4A92-B42E-515EB46BFDE0}" destId="{7A6F9D8A-838C-4D98-88B1-A4D6CF202A75}" srcOrd="0"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E9F3E6E5-01AF-4FF8-8FBF-325F6D6FAEA1}" type="presOf" srcId="{2102445C-D669-473F-A38C-BE1FACF2E69D}" destId="{4E0E2568-3B55-47AB-B8B9-E0FE12A622ED}" srcOrd="0" destOrd="0" presId="urn:microsoft.com/office/officeart/2005/8/layout/process5"/>
    <dgm:cxn modelId="{5E5DAA5F-BC40-4E23-A3F2-B394FFA626DB}" type="presOf" srcId="{4A6E08D6-ECB7-4B6D-B7F9-CF04FF5A9F38}" destId="{8599B176-2BCE-43A3-8263-DF134BED9417}" srcOrd="0" destOrd="0" presId="urn:microsoft.com/office/officeart/2005/8/layout/process5"/>
    <dgm:cxn modelId="{CF0C041B-C56E-4131-AF7F-AC09B51B5C6A}" srcId="{CD99848A-BDDA-456E-85FF-7477808EDDF5}" destId="{44E7752D-5A33-4DEE-917C-76FDB844E3E3}" srcOrd="5" destOrd="0" parTransId="{43CDF0C6-21DC-452F-B00E-8CC2EF817A6D}" sibTransId="{2354EB11-CB82-4A5E-A342-6445CFBF12C4}"/>
    <dgm:cxn modelId="{22578D02-8238-4A7F-BCE9-0B9026378476}" type="presOf" srcId="{0F22ABE9-6E56-4AF2-ADCD-2D7E6A60AEC1}" destId="{DA81FF3E-F31F-4637-994C-2B800DB3C8C2}" srcOrd="0" destOrd="0" presId="urn:microsoft.com/office/officeart/2005/8/layout/process5"/>
    <dgm:cxn modelId="{648D0AC4-09A0-4BF5-9083-63C65DA2F51F}" type="presOf" srcId="{DAA86BB4-D289-44AA-ACEA-5855783D6B1C}" destId="{BE018468-AF7F-4187-BBD3-6C8DCA1F6A2B}" srcOrd="1" destOrd="0" presId="urn:microsoft.com/office/officeart/2005/8/layout/process5"/>
    <dgm:cxn modelId="{4884FE4D-881C-4E47-AD30-395278AD8A74}" srcId="{CD99848A-BDDA-456E-85FF-7477808EDDF5}" destId="{4A6E08D6-ECB7-4B6D-B7F9-CF04FF5A9F38}" srcOrd="6" destOrd="0" parTransId="{BA0D1BB1-7FAF-47E8-8977-06F700602694}" sibTransId="{195EB5BF-8102-44D8-8A58-94239F74F13A}"/>
    <dgm:cxn modelId="{FD7CD97A-89B1-4E84-BD63-B1E27887C859}" type="presOf" srcId="{33F81662-4440-4BF6-A0B2-24B8F9527029}" destId="{B37D3B65-6A41-430A-9ED1-E20D8CCC7F61}" srcOrd="1" destOrd="0" presId="urn:microsoft.com/office/officeart/2005/8/layout/process5"/>
    <dgm:cxn modelId="{94961C7F-FBF0-4AD3-A392-E6C3E4FCEC1B}" type="presOf" srcId="{44E7752D-5A33-4DEE-917C-76FDB844E3E3}" destId="{B55B3C59-DEE5-454F-A5FA-2F739168C427}" srcOrd="0" destOrd="0" presId="urn:microsoft.com/office/officeart/2005/8/layout/process5"/>
    <dgm:cxn modelId="{009B444B-0185-434D-B5FF-73B1289B41BB}" type="presOf" srcId="{5DA079C0-BD26-4CF4-B7EE-B112FE35B4BD}" destId="{4CF2D6CE-092A-4FC7-8B8D-71035DB36D1D}" srcOrd="0" destOrd="0" presId="urn:microsoft.com/office/officeart/2005/8/layout/process5"/>
    <dgm:cxn modelId="{992A5EFB-74A7-4005-A5C4-568ED64FBC92}" type="presOf" srcId="{CD99848A-BDDA-456E-85FF-7477808EDDF5}" destId="{A6E4FB14-C2B8-49F7-BCF2-836989E34F1C}" srcOrd="0"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6A849AFD-B71C-4B40-B275-8CAB3EA0E86D}" type="presOf" srcId="{9115B087-2DCD-4A5A-BFB2-088B6876A44F}" destId="{9F671CAB-CA88-4FEB-B860-48C4F8D9FA7B}" srcOrd="0" destOrd="0" presId="urn:microsoft.com/office/officeart/2005/8/layout/process5"/>
    <dgm:cxn modelId="{665B4165-E8DB-49FC-8EBE-8150ED30BDBE}" type="presOf" srcId="{38377EE5-0CB2-4EB2-84D8-724CE3B9CF68}" destId="{CB3543F0-3A3F-4930-8BA9-4C05969FF6C9}" srcOrd="1" destOrd="0" presId="urn:microsoft.com/office/officeart/2005/8/layout/process5"/>
    <dgm:cxn modelId="{3D4DF4E9-B849-468C-84EC-24367E1D2147}" type="presOf" srcId="{5DA079C0-BD26-4CF4-B7EE-B112FE35B4BD}" destId="{AC58696B-4EA4-401A-8E29-D5FE18B5998D}" srcOrd="1" destOrd="0" presId="urn:microsoft.com/office/officeart/2005/8/layout/process5"/>
    <dgm:cxn modelId="{23F73979-FCAA-405C-83C9-4B008C3335F6}" type="presOf" srcId="{9115B087-2DCD-4A5A-BFB2-088B6876A44F}" destId="{F5CCD441-092A-4BB0-855F-24F6421CD6A1}" srcOrd="1" destOrd="0" presId="urn:microsoft.com/office/officeart/2005/8/layout/process5"/>
    <dgm:cxn modelId="{990844F2-8621-424D-803E-4A783E6D3774}" type="presOf" srcId="{8E0F3FC3-6F85-4A63-917B-10E6216A4B00}" destId="{D7FA654C-A47C-4D08-98D0-3055AF96360B}" srcOrd="0" destOrd="0" presId="urn:microsoft.com/office/officeart/2005/8/layout/process5"/>
    <dgm:cxn modelId="{B7A0DC16-EA15-430D-A0D5-6204342B2ED2}" type="presOf" srcId="{DAA86BB4-D289-44AA-ACEA-5855783D6B1C}" destId="{F4DC06D2-1B92-48FE-AF5C-9B5CD226A227}" srcOrd="0" destOrd="0" presId="urn:microsoft.com/office/officeart/2005/8/layout/process5"/>
    <dgm:cxn modelId="{853C178C-124E-42CA-A4FA-A9691AB67B43}" type="presOf" srcId="{2354EB11-CB82-4A5E-A342-6445CFBF12C4}" destId="{7F5F9529-9AF0-4EC3-97A4-8F20CCD1A693}" srcOrd="1" destOrd="0" presId="urn:microsoft.com/office/officeart/2005/8/layout/process5"/>
    <dgm:cxn modelId="{06A0C9B9-5FA6-4D99-9222-F24A51ACFAFA}" type="presParOf" srcId="{A6E4FB14-C2B8-49F7-BCF2-836989E34F1C}" destId="{D7FA654C-A47C-4D08-98D0-3055AF96360B}" srcOrd="0" destOrd="0" presId="urn:microsoft.com/office/officeart/2005/8/layout/process5"/>
    <dgm:cxn modelId="{6135F99E-6061-4590-97B7-73DD543B50CE}" type="presParOf" srcId="{A6E4FB14-C2B8-49F7-BCF2-836989E34F1C}" destId="{F4DC06D2-1B92-48FE-AF5C-9B5CD226A227}" srcOrd="1" destOrd="0" presId="urn:microsoft.com/office/officeart/2005/8/layout/process5"/>
    <dgm:cxn modelId="{C4524F26-EB1A-44AF-8277-FA3B3B972525}" type="presParOf" srcId="{F4DC06D2-1B92-48FE-AF5C-9B5CD226A227}" destId="{BE018468-AF7F-4187-BBD3-6C8DCA1F6A2B}" srcOrd="0" destOrd="0" presId="urn:microsoft.com/office/officeart/2005/8/layout/process5"/>
    <dgm:cxn modelId="{A72B60E8-8DDD-4BBE-AC70-EDBD124160BB}" type="presParOf" srcId="{A6E4FB14-C2B8-49F7-BCF2-836989E34F1C}" destId="{7A6F9D8A-838C-4D98-88B1-A4D6CF202A75}" srcOrd="2" destOrd="0" presId="urn:microsoft.com/office/officeart/2005/8/layout/process5"/>
    <dgm:cxn modelId="{9CF4D35E-2D5C-4B95-A974-F209C66B46BB}" type="presParOf" srcId="{A6E4FB14-C2B8-49F7-BCF2-836989E34F1C}" destId="{09852740-B303-4F60-9124-4342A5D11ED5}" srcOrd="3" destOrd="0" presId="urn:microsoft.com/office/officeart/2005/8/layout/process5"/>
    <dgm:cxn modelId="{33781064-F689-47C6-9CAE-E950F3C04BDE}" type="presParOf" srcId="{09852740-B303-4F60-9124-4342A5D11ED5}" destId="{CB3543F0-3A3F-4930-8BA9-4C05969FF6C9}" srcOrd="0" destOrd="0" presId="urn:microsoft.com/office/officeart/2005/8/layout/process5"/>
    <dgm:cxn modelId="{414A4487-7A89-4418-9AA1-D1636F374F43}" type="presParOf" srcId="{A6E4FB14-C2B8-49F7-BCF2-836989E34F1C}" destId="{B84A3C84-0C61-4899-AE53-E69AF4E75953}" srcOrd="4" destOrd="0" presId="urn:microsoft.com/office/officeart/2005/8/layout/process5"/>
    <dgm:cxn modelId="{23D1C174-E05B-47C6-BDEE-17AF6D6BE504}" type="presParOf" srcId="{A6E4FB14-C2B8-49F7-BCF2-836989E34F1C}" destId="{6548CC1C-F70F-41AA-BDE0-FA661B0D0257}" srcOrd="5" destOrd="0" presId="urn:microsoft.com/office/officeart/2005/8/layout/process5"/>
    <dgm:cxn modelId="{D77B7558-CAE2-4688-B8B2-414C79007D80}" type="presParOf" srcId="{6548CC1C-F70F-41AA-BDE0-FA661B0D0257}" destId="{B37D3B65-6A41-430A-9ED1-E20D8CCC7F61}" srcOrd="0" destOrd="0" presId="urn:microsoft.com/office/officeart/2005/8/layout/process5"/>
    <dgm:cxn modelId="{D682CCC7-2724-46BA-AA97-913D9C49916B}" type="presParOf" srcId="{A6E4FB14-C2B8-49F7-BCF2-836989E34F1C}" destId="{DA81FF3E-F31F-4637-994C-2B800DB3C8C2}" srcOrd="6" destOrd="0" presId="urn:microsoft.com/office/officeart/2005/8/layout/process5"/>
    <dgm:cxn modelId="{6A4CFC40-1E42-468A-91A9-9FF7E617CB2C}" type="presParOf" srcId="{A6E4FB14-C2B8-49F7-BCF2-836989E34F1C}" destId="{9F671CAB-CA88-4FEB-B860-48C4F8D9FA7B}" srcOrd="7" destOrd="0" presId="urn:microsoft.com/office/officeart/2005/8/layout/process5"/>
    <dgm:cxn modelId="{0E7B8454-2FC4-4932-AD88-91AACAD0A3E1}" type="presParOf" srcId="{9F671CAB-CA88-4FEB-B860-48C4F8D9FA7B}" destId="{F5CCD441-092A-4BB0-855F-24F6421CD6A1}" srcOrd="0" destOrd="0" presId="urn:microsoft.com/office/officeart/2005/8/layout/process5"/>
    <dgm:cxn modelId="{1D558C33-FAD5-4DA1-912A-F0B5BDBE6B9F}" type="presParOf" srcId="{A6E4FB14-C2B8-49F7-BCF2-836989E34F1C}" destId="{4E0E2568-3B55-47AB-B8B9-E0FE12A622ED}" srcOrd="8" destOrd="0" presId="urn:microsoft.com/office/officeart/2005/8/layout/process5"/>
    <dgm:cxn modelId="{A7A8A3F8-B708-45B5-A466-2A5D12D2B568}" type="presParOf" srcId="{A6E4FB14-C2B8-49F7-BCF2-836989E34F1C}" destId="{4CF2D6CE-092A-4FC7-8B8D-71035DB36D1D}" srcOrd="9" destOrd="0" presId="urn:microsoft.com/office/officeart/2005/8/layout/process5"/>
    <dgm:cxn modelId="{6B8A0AFA-2159-4206-A2E5-5BAE8B4C05BF}" type="presParOf" srcId="{4CF2D6CE-092A-4FC7-8B8D-71035DB36D1D}" destId="{AC58696B-4EA4-401A-8E29-D5FE18B5998D}" srcOrd="0" destOrd="0" presId="urn:microsoft.com/office/officeart/2005/8/layout/process5"/>
    <dgm:cxn modelId="{EE5A5FA1-5E7F-4F46-ADB6-0D4EF14D87D4}" type="presParOf" srcId="{A6E4FB14-C2B8-49F7-BCF2-836989E34F1C}" destId="{B55B3C59-DEE5-454F-A5FA-2F739168C427}" srcOrd="10" destOrd="0" presId="urn:microsoft.com/office/officeart/2005/8/layout/process5"/>
    <dgm:cxn modelId="{193CFE05-554C-428E-9961-075FBD1E6555}" type="presParOf" srcId="{A6E4FB14-C2B8-49F7-BCF2-836989E34F1C}" destId="{874D2BC6-E193-4652-9357-B295EE42565D}" srcOrd="11" destOrd="0" presId="urn:microsoft.com/office/officeart/2005/8/layout/process5"/>
    <dgm:cxn modelId="{C0388649-1C0B-4624-8B11-85C7BF9DCE33}" type="presParOf" srcId="{874D2BC6-E193-4652-9357-B295EE42565D}" destId="{7F5F9529-9AF0-4EC3-97A4-8F20CCD1A693}" srcOrd="0" destOrd="0" presId="urn:microsoft.com/office/officeart/2005/8/layout/process5"/>
    <dgm:cxn modelId="{79A5DA57-6044-4B7A-9C3D-8078588240AD}" type="presParOf" srcId="{A6E4FB14-C2B8-49F7-BCF2-836989E34F1C}" destId="{8599B176-2BCE-43A3-8263-DF134BED9417}"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D99848A-BDDA-456E-85FF-7477808EDDF5}" type="doc">
      <dgm:prSet loTypeId="urn:microsoft.com/office/officeart/2005/8/layout/process5" loCatId="process" qsTypeId="urn:microsoft.com/office/officeart/2005/8/quickstyle/simple1" qsCatId="simple" csTypeId="urn:microsoft.com/office/officeart/2005/8/colors/colorful1#9" csCatId="colorful" phldr="1"/>
      <dgm:spPr/>
      <dgm:t>
        <a:bodyPr/>
        <a:lstStyle/>
        <a:p>
          <a:endParaRPr lang="es-MX"/>
        </a:p>
      </dgm:t>
    </dgm:pt>
    <dgm:pt modelId="{8E0F3FC3-6F85-4A63-917B-10E6216A4B00}">
      <dgm:prSet phldrT="[Texto]"/>
      <dgm:spPr/>
      <dgm:t>
        <a:bodyPr/>
        <a:lstStyle/>
        <a:p>
          <a:r>
            <a:rPr lang="es-MX" dirty="0" smtClean="0"/>
            <a:t>Difunden ampliamente a toda la comunidad el nuevo calendario</a:t>
          </a:r>
          <a:endParaRPr lang="es-MX" dirty="0"/>
        </a:p>
      </dgm:t>
    </dgm:pt>
    <dgm:pt modelId="{1F2B5CD6-717D-4E0E-9A0E-6F5B15598475}" type="parTrans" cxnId="{688DDFD6-3154-463E-BB41-E2602C36E454}">
      <dgm:prSet/>
      <dgm:spPr/>
      <dgm:t>
        <a:bodyPr/>
        <a:lstStyle/>
        <a:p>
          <a:endParaRPr lang="es-MX"/>
        </a:p>
      </dgm:t>
    </dgm:pt>
    <dgm:pt modelId="{DAA86BB4-D289-44AA-ACEA-5855783D6B1C}" type="sibTrans" cxnId="{688DDFD6-3154-463E-BB41-E2602C36E454}">
      <dgm:prSet/>
      <dgm:spPr/>
      <dgm:t>
        <a:bodyPr/>
        <a:lstStyle/>
        <a:p>
          <a:endParaRPr lang="es-MX"/>
        </a:p>
      </dgm:t>
    </dgm:pt>
    <dgm:pt modelId="{2A96DE1F-8389-4A92-B42E-515EB46BFDE0}">
      <dgm:prSet phldrT="[Texto]"/>
      <dgm:spPr/>
      <dgm:t>
        <a:bodyPr/>
        <a:lstStyle/>
        <a:p>
          <a:r>
            <a:rPr lang="es-MX" dirty="0" smtClean="0"/>
            <a:t>Incorporan a su Ruta de Mejora los compromisos educativos </a:t>
          </a:r>
          <a:endParaRPr lang="es-MX" dirty="0"/>
        </a:p>
      </dgm:t>
    </dgm:pt>
    <dgm:pt modelId="{010619F5-073C-4A08-B6B1-F3843CF42EF4}" type="parTrans" cxnId="{5E8E9F3C-A70B-4FF6-8D74-1CAC44463689}">
      <dgm:prSet/>
      <dgm:spPr/>
      <dgm:t>
        <a:bodyPr/>
        <a:lstStyle/>
        <a:p>
          <a:endParaRPr lang="es-MX"/>
        </a:p>
      </dgm:t>
    </dgm:pt>
    <dgm:pt modelId="{38377EE5-0CB2-4EB2-84D8-724CE3B9CF68}" type="sibTrans" cxnId="{5E8E9F3C-A70B-4FF6-8D74-1CAC44463689}">
      <dgm:prSet/>
      <dgm:spPr/>
      <dgm:t>
        <a:bodyPr/>
        <a:lstStyle/>
        <a:p>
          <a:endParaRPr lang="es-MX"/>
        </a:p>
      </dgm:t>
    </dgm:pt>
    <dgm:pt modelId="{527BEC2D-8575-4383-9936-0B3407E1DA06}">
      <dgm:prSet phldrT="[Texto]"/>
      <dgm:spPr/>
      <dgm:t>
        <a:bodyPr/>
        <a:lstStyle/>
        <a:p>
          <a:pPr defTabSz="1022350">
            <a:lnSpc>
              <a:spcPct val="90000"/>
            </a:lnSpc>
            <a:spcBef>
              <a:spcPct val="0"/>
            </a:spcBef>
            <a:spcAft>
              <a:spcPct val="35000"/>
            </a:spcAft>
          </a:pPr>
          <a:r>
            <a:rPr lang="es-MX" dirty="0" smtClean="0"/>
            <a:t>Organizan los procesos de control escolar a fin de que no interfieran en el nuevo calendario</a:t>
          </a:r>
          <a:endParaRPr lang="es-MX" dirty="0"/>
        </a:p>
      </dgm:t>
    </dgm:pt>
    <dgm:pt modelId="{2971DAA0-4D9C-4562-901F-9EAB9DCF506A}" type="parTrans" cxnId="{A02F43A5-7DE6-4CDD-88DA-EF586817CDBF}">
      <dgm:prSet/>
      <dgm:spPr/>
      <dgm:t>
        <a:bodyPr/>
        <a:lstStyle/>
        <a:p>
          <a:endParaRPr lang="es-MX"/>
        </a:p>
      </dgm:t>
    </dgm:pt>
    <dgm:pt modelId="{33F81662-4440-4BF6-A0B2-24B8F9527029}" type="sibTrans" cxnId="{A02F43A5-7DE6-4CDD-88DA-EF586817CDBF}">
      <dgm:prSet/>
      <dgm:spPr/>
      <dgm:t>
        <a:bodyPr/>
        <a:lstStyle/>
        <a:p>
          <a:endParaRPr lang="es-MX"/>
        </a:p>
      </dgm:t>
    </dgm:pt>
    <dgm:pt modelId="{0F22ABE9-6E56-4AF2-ADCD-2D7E6A60AEC1}">
      <dgm:prSet phldrT="[Texto]"/>
      <dgm:spPr/>
      <dgm:t>
        <a:bodyPr/>
        <a:lstStyle/>
        <a:p>
          <a:pPr defTabSz="1066800">
            <a:lnSpc>
              <a:spcPct val="90000"/>
            </a:lnSpc>
            <a:spcBef>
              <a:spcPct val="0"/>
            </a:spcBef>
            <a:spcAft>
              <a:spcPct val="35000"/>
            </a:spcAft>
          </a:pPr>
          <a:r>
            <a:rPr lang="es-MX" dirty="0" smtClean="0"/>
            <a:t>Presentan al CEPS los informes de avances</a:t>
          </a:r>
          <a:endParaRPr lang="es-MX" dirty="0"/>
        </a:p>
      </dgm:t>
    </dgm:pt>
    <dgm:pt modelId="{B2F150D2-6155-4C6C-81D8-15BD26B54512}" type="parTrans" cxnId="{623B4211-37D6-40D7-849A-8CA39FEA9CB2}">
      <dgm:prSet/>
      <dgm:spPr/>
      <dgm:t>
        <a:bodyPr/>
        <a:lstStyle/>
        <a:p>
          <a:endParaRPr lang="es-MX"/>
        </a:p>
      </dgm:t>
    </dgm:pt>
    <dgm:pt modelId="{9115B087-2DCD-4A5A-BFB2-088B6876A44F}" type="sibTrans" cxnId="{623B4211-37D6-40D7-849A-8CA39FEA9CB2}">
      <dgm:prSet/>
      <dgm:spPr/>
      <dgm:t>
        <a:bodyPr/>
        <a:lstStyle/>
        <a:p>
          <a:endParaRPr lang="es-MX"/>
        </a:p>
      </dgm:t>
    </dgm:pt>
    <dgm:pt modelId="{A6E4FB14-C2B8-49F7-BCF2-836989E34F1C}" type="pres">
      <dgm:prSet presAssocID="{CD99848A-BDDA-456E-85FF-7477808EDDF5}" presName="diagram" presStyleCnt="0">
        <dgm:presLayoutVars>
          <dgm:dir/>
          <dgm:resizeHandles val="exact"/>
        </dgm:presLayoutVars>
      </dgm:prSet>
      <dgm:spPr/>
      <dgm:t>
        <a:bodyPr/>
        <a:lstStyle/>
        <a:p>
          <a:endParaRPr lang="es-MX"/>
        </a:p>
      </dgm:t>
    </dgm:pt>
    <dgm:pt modelId="{D7FA654C-A47C-4D08-98D0-3055AF96360B}" type="pres">
      <dgm:prSet presAssocID="{8E0F3FC3-6F85-4A63-917B-10E6216A4B00}" presName="node" presStyleLbl="node1" presStyleIdx="0" presStyleCnt="4">
        <dgm:presLayoutVars>
          <dgm:bulletEnabled val="1"/>
        </dgm:presLayoutVars>
      </dgm:prSet>
      <dgm:spPr/>
      <dgm:t>
        <a:bodyPr/>
        <a:lstStyle/>
        <a:p>
          <a:endParaRPr lang="es-MX"/>
        </a:p>
      </dgm:t>
    </dgm:pt>
    <dgm:pt modelId="{F4DC06D2-1B92-48FE-AF5C-9B5CD226A227}" type="pres">
      <dgm:prSet presAssocID="{DAA86BB4-D289-44AA-ACEA-5855783D6B1C}" presName="sibTrans" presStyleLbl="sibTrans2D1" presStyleIdx="0" presStyleCnt="3"/>
      <dgm:spPr/>
      <dgm:t>
        <a:bodyPr/>
        <a:lstStyle/>
        <a:p>
          <a:endParaRPr lang="es-MX"/>
        </a:p>
      </dgm:t>
    </dgm:pt>
    <dgm:pt modelId="{BE018468-AF7F-4187-BBD3-6C8DCA1F6A2B}" type="pres">
      <dgm:prSet presAssocID="{DAA86BB4-D289-44AA-ACEA-5855783D6B1C}" presName="connectorText" presStyleLbl="sibTrans2D1" presStyleIdx="0" presStyleCnt="3"/>
      <dgm:spPr/>
      <dgm:t>
        <a:bodyPr/>
        <a:lstStyle/>
        <a:p>
          <a:endParaRPr lang="es-MX"/>
        </a:p>
      </dgm:t>
    </dgm:pt>
    <dgm:pt modelId="{7A6F9D8A-838C-4D98-88B1-A4D6CF202A75}" type="pres">
      <dgm:prSet presAssocID="{2A96DE1F-8389-4A92-B42E-515EB46BFDE0}" presName="node" presStyleLbl="node1" presStyleIdx="1" presStyleCnt="4">
        <dgm:presLayoutVars>
          <dgm:bulletEnabled val="1"/>
        </dgm:presLayoutVars>
      </dgm:prSet>
      <dgm:spPr/>
      <dgm:t>
        <a:bodyPr/>
        <a:lstStyle/>
        <a:p>
          <a:endParaRPr lang="es-MX"/>
        </a:p>
      </dgm:t>
    </dgm:pt>
    <dgm:pt modelId="{09852740-B303-4F60-9124-4342A5D11ED5}" type="pres">
      <dgm:prSet presAssocID="{38377EE5-0CB2-4EB2-84D8-724CE3B9CF68}" presName="sibTrans" presStyleLbl="sibTrans2D1" presStyleIdx="1" presStyleCnt="3"/>
      <dgm:spPr/>
      <dgm:t>
        <a:bodyPr/>
        <a:lstStyle/>
        <a:p>
          <a:endParaRPr lang="es-MX"/>
        </a:p>
      </dgm:t>
    </dgm:pt>
    <dgm:pt modelId="{CB3543F0-3A3F-4930-8BA9-4C05969FF6C9}" type="pres">
      <dgm:prSet presAssocID="{38377EE5-0CB2-4EB2-84D8-724CE3B9CF68}" presName="connectorText" presStyleLbl="sibTrans2D1" presStyleIdx="1" presStyleCnt="3"/>
      <dgm:spPr/>
      <dgm:t>
        <a:bodyPr/>
        <a:lstStyle/>
        <a:p>
          <a:endParaRPr lang="es-MX"/>
        </a:p>
      </dgm:t>
    </dgm:pt>
    <dgm:pt modelId="{B84A3C84-0C61-4899-AE53-E69AF4E75953}" type="pres">
      <dgm:prSet presAssocID="{527BEC2D-8575-4383-9936-0B3407E1DA06}" presName="node" presStyleLbl="node1" presStyleIdx="2" presStyleCnt="4">
        <dgm:presLayoutVars>
          <dgm:bulletEnabled val="1"/>
        </dgm:presLayoutVars>
      </dgm:prSet>
      <dgm:spPr/>
      <dgm:t>
        <a:bodyPr/>
        <a:lstStyle/>
        <a:p>
          <a:endParaRPr lang="es-MX"/>
        </a:p>
      </dgm:t>
    </dgm:pt>
    <dgm:pt modelId="{6548CC1C-F70F-41AA-BDE0-FA661B0D0257}" type="pres">
      <dgm:prSet presAssocID="{33F81662-4440-4BF6-A0B2-24B8F9527029}" presName="sibTrans" presStyleLbl="sibTrans2D1" presStyleIdx="2" presStyleCnt="3"/>
      <dgm:spPr/>
      <dgm:t>
        <a:bodyPr/>
        <a:lstStyle/>
        <a:p>
          <a:endParaRPr lang="es-MX"/>
        </a:p>
      </dgm:t>
    </dgm:pt>
    <dgm:pt modelId="{B37D3B65-6A41-430A-9ED1-E20D8CCC7F61}" type="pres">
      <dgm:prSet presAssocID="{33F81662-4440-4BF6-A0B2-24B8F9527029}" presName="connectorText" presStyleLbl="sibTrans2D1" presStyleIdx="2" presStyleCnt="3"/>
      <dgm:spPr/>
      <dgm:t>
        <a:bodyPr/>
        <a:lstStyle/>
        <a:p>
          <a:endParaRPr lang="es-MX"/>
        </a:p>
      </dgm:t>
    </dgm:pt>
    <dgm:pt modelId="{DA81FF3E-F31F-4637-994C-2B800DB3C8C2}" type="pres">
      <dgm:prSet presAssocID="{0F22ABE9-6E56-4AF2-ADCD-2D7E6A60AEC1}" presName="node" presStyleLbl="node1" presStyleIdx="3" presStyleCnt="4">
        <dgm:presLayoutVars>
          <dgm:bulletEnabled val="1"/>
        </dgm:presLayoutVars>
      </dgm:prSet>
      <dgm:spPr/>
      <dgm:t>
        <a:bodyPr/>
        <a:lstStyle/>
        <a:p>
          <a:endParaRPr lang="es-MX"/>
        </a:p>
      </dgm:t>
    </dgm:pt>
  </dgm:ptLst>
  <dgm:cxnLst>
    <dgm:cxn modelId="{51CB19BD-541B-4966-ACDF-2ADAD6FC6FC3}" type="presOf" srcId="{8E0F3FC3-6F85-4A63-917B-10E6216A4B00}" destId="{D7FA654C-A47C-4D08-98D0-3055AF96360B}" srcOrd="0" destOrd="0" presId="urn:microsoft.com/office/officeart/2005/8/layout/process5"/>
    <dgm:cxn modelId="{6EB64D8A-1366-4E25-9EB3-431FB63D2D7D}" type="presOf" srcId="{33F81662-4440-4BF6-A0B2-24B8F9527029}" destId="{B37D3B65-6A41-430A-9ED1-E20D8CCC7F61}" srcOrd="1" destOrd="0" presId="urn:microsoft.com/office/officeart/2005/8/layout/process5"/>
    <dgm:cxn modelId="{0889A543-8A5D-4422-9327-D03B971A4002}" type="presOf" srcId="{CD99848A-BDDA-456E-85FF-7477808EDDF5}" destId="{A6E4FB14-C2B8-49F7-BCF2-836989E34F1C}" srcOrd="0" destOrd="0" presId="urn:microsoft.com/office/officeart/2005/8/layout/process5"/>
    <dgm:cxn modelId="{441F02D9-9090-4B25-AE1B-9BA6DE2149DB}" type="presOf" srcId="{38377EE5-0CB2-4EB2-84D8-724CE3B9CF68}" destId="{09852740-B303-4F60-9124-4342A5D11ED5}" srcOrd="0" destOrd="0" presId="urn:microsoft.com/office/officeart/2005/8/layout/process5"/>
    <dgm:cxn modelId="{F90D6C3D-49B5-4A06-9D84-4FDDD99B619A}" type="presOf" srcId="{38377EE5-0CB2-4EB2-84D8-724CE3B9CF68}" destId="{CB3543F0-3A3F-4930-8BA9-4C05969FF6C9}" srcOrd="1" destOrd="0" presId="urn:microsoft.com/office/officeart/2005/8/layout/process5"/>
    <dgm:cxn modelId="{A02F43A5-7DE6-4CDD-88DA-EF586817CDBF}" srcId="{CD99848A-BDDA-456E-85FF-7477808EDDF5}" destId="{527BEC2D-8575-4383-9936-0B3407E1DA06}" srcOrd="2" destOrd="0" parTransId="{2971DAA0-4D9C-4562-901F-9EAB9DCF506A}" sibTransId="{33F81662-4440-4BF6-A0B2-24B8F9527029}"/>
    <dgm:cxn modelId="{5AB2EB13-7B87-44EF-82C2-FCDB68245E48}" type="presOf" srcId="{DAA86BB4-D289-44AA-ACEA-5855783D6B1C}" destId="{BE018468-AF7F-4187-BBD3-6C8DCA1F6A2B}" srcOrd="1" destOrd="0" presId="urn:microsoft.com/office/officeart/2005/8/layout/process5"/>
    <dgm:cxn modelId="{12BEB0B6-270C-4F37-A201-DCAFD33669FA}" type="presOf" srcId="{2A96DE1F-8389-4A92-B42E-515EB46BFDE0}" destId="{7A6F9D8A-838C-4D98-88B1-A4D6CF202A75}" srcOrd="0" destOrd="0" presId="urn:microsoft.com/office/officeart/2005/8/layout/process5"/>
    <dgm:cxn modelId="{688DDFD6-3154-463E-BB41-E2602C36E454}" srcId="{CD99848A-BDDA-456E-85FF-7477808EDDF5}" destId="{8E0F3FC3-6F85-4A63-917B-10E6216A4B00}" srcOrd="0" destOrd="0" parTransId="{1F2B5CD6-717D-4E0E-9A0E-6F5B15598475}" sibTransId="{DAA86BB4-D289-44AA-ACEA-5855783D6B1C}"/>
    <dgm:cxn modelId="{D64E8156-D8EB-40BA-8323-3732189A9F90}" type="presOf" srcId="{0F22ABE9-6E56-4AF2-ADCD-2D7E6A60AEC1}" destId="{DA81FF3E-F31F-4637-994C-2B800DB3C8C2}" srcOrd="0" destOrd="0" presId="urn:microsoft.com/office/officeart/2005/8/layout/process5"/>
    <dgm:cxn modelId="{771AC15E-3CC1-4C3B-A40B-B2A77AB0C180}" type="presOf" srcId="{527BEC2D-8575-4383-9936-0B3407E1DA06}" destId="{B84A3C84-0C61-4899-AE53-E69AF4E75953}" srcOrd="0" destOrd="0" presId="urn:microsoft.com/office/officeart/2005/8/layout/process5"/>
    <dgm:cxn modelId="{623B4211-37D6-40D7-849A-8CA39FEA9CB2}" srcId="{CD99848A-BDDA-456E-85FF-7477808EDDF5}" destId="{0F22ABE9-6E56-4AF2-ADCD-2D7E6A60AEC1}" srcOrd="3" destOrd="0" parTransId="{B2F150D2-6155-4C6C-81D8-15BD26B54512}" sibTransId="{9115B087-2DCD-4A5A-BFB2-088B6876A44F}"/>
    <dgm:cxn modelId="{99B0C801-03D9-4EFE-948A-8F77DDD8AE2A}" type="presOf" srcId="{33F81662-4440-4BF6-A0B2-24B8F9527029}" destId="{6548CC1C-F70F-41AA-BDE0-FA661B0D0257}" srcOrd="0" destOrd="0" presId="urn:microsoft.com/office/officeart/2005/8/layout/process5"/>
    <dgm:cxn modelId="{A5AE12AE-D3F6-462D-BC06-487DBE313733}" type="presOf" srcId="{DAA86BB4-D289-44AA-ACEA-5855783D6B1C}" destId="{F4DC06D2-1B92-48FE-AF5C-9B5CD226A227}" srcOrd="0" destOrd="0" presId="urn:microsoft.com/office/officeart/2005/8/layout/process5"/>
    <dgm:cxn modelId="{5E8E9F3C-A70B-4FF6-8D74-1CAC44463689}" srcId="{CD99848A-BDDA-456E-85FF-7477808EDDF5}" destId="{2A96DE1F-8389-4A92-B42E-515EB46BFDE0}" srcOrd="1" destOrd="0" parTransId="{010619F5-073C-4A08-B6B1-F3843CF42EF4}" sibTransId="{38377EE5-0CB2-4EB2-84D8-724CE3B9CF68}"/>
    <dgm:cxn modelId="{B2487E14-F4AC-4E9C-BC0C-69AA881EF1C4}" type="presParOf" srcId="{A6E4FB14-C2B8-49F7-BCF2-836989E34F1C}" destId="{D7FA654C-A47C-4D08-98D0-3055AF96360B}" srcOrd="0" destOrd="0" presId="urn:microsoft.com/office/officeart/2005/8/layout/process5"/>
    <dgm:cxn modelId="{A9806945-6A61-48F0-8955-029385E6A972}" type="presParOf" srcId="{A6E4FB14-C2B8-49F7-BCF2-836989E34F1C}" destId="{F4DC06D2-1B92-48FE-AF5C-9B5CD226A227}" srcOrd="1" destOrd="0" presId="urn:microsoft.com/office/officeart/2005/8/layout/process5"/>
    <dgm:cxn modelId="{046A663A-D333-44DF-B67C-34C5F73F1834}" type="presParOf" srcId="{F4DC06D2-1B92-48FE-AF5C-9B5CD226A227}" destId="{BE018468-AF7F-4187-BBD3-6C8DCA1F6A2B}" srcOrd="0" destOrd="0" presId="urn:microsoft.com/office/officeart/2005/8/layout/process5"/>
    <dgm:cxn modelId="{8DDF0497-FA98-4957-8285-F11892A7AA85}" type="presParOf" srcId="{A6E4FB14-C2B8-49F7-BCF2-836989E34F1C}" destId="{7A6F9D8A-838C-4D98-88B1-A4D6CF202A75}" srcOrd="2" destOrd="0" presId="urn:microsoft.com/office/officeart/2005/8/layout/process5"/>
    <dgm:cxn modelId="{9DAD6A76-C748-4B75-9773-B589A7978E34}" type="presParOf" srcId="{A6E4FB14-C2B8-49F7-BCF2-836989E34F1C}" destId="{09852740-B303-4F60-9124-4342A5D11ED5}" srcOrd="3" destOrd="0" presId="urn:microsoft.com/office/officeart/2005/8/layout/process5"/>
    <dgm:cxn modelId="{1E34E38B-CCC1-40C9-837C-089C7C837E81}" type="presParOf" srcId="{09852740-B303-4F60-9124-4342A5D11ED5}" destId="{CB3543F0-3A3F-4930-8BA9-4C05969FF6C9}" srcOrd="0" destOrd="0" presId="urn:microsoft.com/office/officeart/2005/8/layout/process5"/>
    <dgm:cxn modelId="{40A7152C-02C8-4AD9-9DA0-D91E8AD0352F}" type="presParOf" srcId="{A6E4FB14-C2B8-49F7-BCF2-836989E34F1C}" destId="{B84A3C84-0C61-4899-AE53-E69AF4E75953}" srcOrd="4" destOrd="0" presId="urn:microsoft.com/office/officeart/2005/8/layout/process5"/>
    <dgm:cxn modelId="{31658A2B-6E4A-44A8-8D27-0014F52CCFD1}" type="presParOf" srcId="{A6E4FB14-C2B8-49F7-BCF2-836989E34F1C}" destId="{6548CC1C-F70F-41AA-BDE0-FA661B0D0257}" srcOrd="5" destOrd="0" presId="urn:microsoft.com/office/officeart/2005/8/layout/process5"/>
    <dgm:cxn modelId="{208CF11E-AE98-4E42-83FC-C150AA2E526B}" type="presParOf" srcId="{6548CC1C-F70F-41AA-BDE0-FA661B0D0257}" destId="{B37D3B65-6A41-430A-9ED1-E20D8CCC7F61}" srcOrd="0" destOrd="0" presId="urn:microsoft.com/office/officeart/2005/8/layout/process5"/>
    <dgm:cxn modelId="{7C5C24EE-794B-4CC0-B44E-39D6934278BF}" type="presParOf" srcId="{A6E4FB14-C2B8-49F7-BCF2-836989E34F1C}" destId="{DA81FF3E-F31F-4637-994C-2B800DB3C8C2}"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2"/>
            <a:ext cx="2945659" cy="49829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50443" y="2"/>
            <a:ext cx="2945659" cy="498295"/>
          </a:xfrm>
          <a:prstGeom prst="rect">
            <a:avLst/>
          </a:prstGeom>
        </p:spPr>
        <p:txBody>
          <a:bodyPr vert="horz" lIns="91440" tIns="45720" rIns="91440" bIns="45720" rtlCol="0"/>
          <a:lstStyle>
            <a:lvl1pPr algn="r">
              <a:defRPr sz="1200"/>
            </a:lvl1pPr>
          </a:lstStyle>
          <a:p>
            <a:fld id="{1ACD3D4D-86BE-46D7-B388-08AB29ABA09D}" type="datetimeFigureOut">
              <a:rPr lang="es-MX" smtClean="0"/>
              <a:pPr/>
              <a:t>13/05/2016</a:t>
            </a:fld>
            <a:endParaRPr lang="es-MX"/>
          </a:p>
        </p:txBody>
      </p:sp>
      <p:sp>
        <p:nvSpPr>
          <p:cNvPr id="4" name="Marcador de imagen de diapositiva 3"/>
          <p:cNvSpPr>
            <a:spLocks noGrp="1" noRot="1" noChangeAspect="1"/>
          </p:cNvSpPr>
          <p:nvPr>
            <p:ph type="sldImg" idx="2"/>
          </p:nvPr>
        </p:nvSpPr>
        <p:spPr>
          <a:xfrm>
            <a:off x="1165225" y="1241425"/>
            <a:ext cx="4467225" cy="3351213"/>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79768" y="4779486"/>
            <a:ext cx="5438140" cy="3910489"/>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9433108"/>
            <a:ext cx="2945659" cy="498294"/>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50443" y="9433108"/>
            <a:ext cx="2945659" cy="498294"/>
          </a:xfrm>
          <a:prstGeom prst="rect">
            <a:avLst/>
          </a:prstGeom>
        </p:spPr>
        <p:txBody>
          <a:bodyPr vert="horz" lIns="91440" tIns="45720" rIns="91440" bIns="45720" rtlCol="0" anchor="b"/>
          <a:lstStyle>
            <a:lvl1pPr algn="r">
              <a:defRPr sz="1200"/>
            </a:lvl1pPr>
          </a:lstStyle>
          <a:p>
            <a:fld id="{67CD888A-735C-473C-A77F-7F46724D7024}" type="slidenum">
              <a:rPr lang="es-MX" smtClean="0"/>
              <a:pPr/>
              <a:t>‹Nº›</a:t>
            </a:fld>
            <a:endParaRPr lang="es-MX"/>
          </a:p>
        </p:txBody>
      </p:sp>
    </p:spTree>
    <p:extLst>
      <p:ext uri="{BB962C8B-B14F-4D97-AF65-F5344CB8AC3E}">
        <p14:creationId xmlns:p14="http://schemas.microsoft.com/office/powerpoint/2010/main" val="2460758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Hacer</a:t>
            </a:r>
            <a:r>
              <a:rPr lang="es-MX" baseline="0" dirty="0" smtClean="0"/>
              <a:t> clic sobre la flecha para regresar a la estructura de </a:t>
            </a:r>
            <a:r>
              <a:rPr lang="es-MX" baseline="0" smtClean="0"/>
              <a:t>los lineamientos.</a:t>
            </a:r>
            <a:endParaRPr lang="es-MX"/>
          </a:p>
        </p:txBody>
      </p:sp>
      <p:sp>
        <p:nvSpPr>
          <p:cNvPr id="4" name="Marcador de número de diapositiva 3"/>
          <p:cNvSpPr>
            <a:spLocks noGrp="1"/>
          </p:cNvSpPr>
          <p:nvPr>
            <p:ph type="sldNum" sz="quarter" idx="10"/>
          </p:nvPr>
        </p:nvSpPr>
        <p:spPr/>
        <p:txBody>
          <a:bodyPr/>
          <a:lstStyle/>
          <a:p>
            <a:fld id="{67CD888A-735C-473C-A77F-7F46724D7024}" type="slidenum">
              <a:rPr lang="es-MX" smtClean="0"/>
              <a:pPr/>
              <a:t>5</a:t>
            </a:fld>
            <a:endParaRPr lang="es-MX"/>
          </a:p>
        </p:txBody>
      </p:sp>
    </p:spTree>
    <p:extLst>
      <p:ext uri="{BB962C8B-B14F-4D97-AF65-F5344CB8AC3E}">
        <p14:creationId xmlns:p14="http://schemas.microsoft.com/office/powerpoint/2010/main" val="307123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34731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343757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36081467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327397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89859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9589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260145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053172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320174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5044913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7BD13F8-94B1-4E99-8F72-8536941EB2AE}" type="slidenum">
              <a:rPr lang="es-MX" smtClean="0"/>
              <a:pPr/>
              <a:t>‹Nº›</a:t>
            </a:fld>
            <a:endParaRPr lang="es-MX"/>
          </a:p>
        </p:txBody>
      </p:sp>
    </p:spTree>
    <p:extLst>
      <p:ext uri="{BB962C8B-B14F-4D97-AF65-F5344CB8AC3E}">
        <p14:creationId xmlns:p14="http://schemas.microsoft.com/office/powerpoint/2010/main" val="2566396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30309354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2840340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497869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2941456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62273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407459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BD13F8-94B1-4E99-8F72-8536941EB2AE}" type="slidenum">
              <a:rPr lang="es-MX" smtClean="0"/>
              <a:pPr/>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289300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BD13F8-94B1-4E99-8F72-8536941EB2AE}" type="slidenum">
              <a:rPr lang="es-MX" smtClean="0"/>
              <a:pPr/>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363526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4290581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532229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C6AE17-3BEA-4EFA-B586-276397251EB1}" type="datetimeFigureOut">
              <a:rPr lang="es-MX" smtClean="0"/>
              <a:pPr/>
              <a:t>13/05/2016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BD13F8-94B1-4E99-8F72-8536941EB2AE}" type="slidenum">
              <a:rPr lang="es-MX" smtClean="0"/>
              <a:pPr/>
              <a:t>‹Nº›</a:t>
            </a:fld>
            <a:endParaRPr lang="es-MX"/>
          </a:p>
        </p:txBody>
      </p:sp>
    </p:spTree>
    <p:extLst>
      <p:ext uri="{BB962C8B-B14F-4D97-AF65-F5344CB8AC3E}">
        <p14:creationId xmlns:p14="http://schemas.microsoft.com/office/powerpoint/2010/main" val="1920685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4CC6AE17-3BEA-4EFA-B586-276397251EB1}" type="datetimeFigureOut">
              <a:rPr lang="es-MX" smtClean="0"/>
              <a:pPr/>
              <a:t>13/05/2016</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7BD13F8-94B1-4E99-8F72-8536941EB2AE}" type="slidenum">
              <a:rPr lang="es-MX" smtClean="0"/>
              <a:pPr/>
              <a:t>‹Nº›</a:t>
            </a:fld>
            <a:endParaRPr lang="es-MX"/>
          </a:p>
        </p:txBody>
      </p:sp>
    </p:spTree>
    <p:extLst>
      <p:ext uri="{BB962C8B-B14F-4D97-AF65-F5344CB8AC3E}">
        <p14:creationId xmlns:p14="http://schemas.microsoft.com/office/powerpoint/2010/main" val="2003520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4CC6AE17-3BEA-4EFA-B586-276397251EB1}" type="datetimeFigureOut">
              <a:rPr lang="es-MX" smtClean="0"/>
              <a:pPr/>
              <a:t>13/05/2016</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27BD13F8-94B1-4E99-8F72-8536941EB2AE}" type="slidenum">
              <a:rPr lang="es-MX" smtClean="0"/>
              <a:pPr/>
              <a:t>‹Nº›</a:t>
            </a:fld>
            <a:endParaRPr lang="es-MX"/>
          </a:p>
        </p:txBody>
      </p:sp>
    </p:spTree>
    <p:extLst>
      <p:ext uri="{BB962C8B-B14F-4D97-AF65-F5344CB8AC3E}">
        <p14:creationId xmlns:p14="http://schemas.microsoft.com/office/powerpoint/2010/main" val="6126332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5467" y="1038098"/>
            <a:ext cx="4533066" cy="1851044"/>
          </a:xfrm>
          <a:prstGeom prst="rect">
            <a:avLst/>
          </a:prstGeom>
        </p:spPr>
      </p:pic>
      <p:sp>
        <p:nvSpPr>
          <p:cNvPr id="5" name="Rectángulo 4"/>
          <p:cNvSpPr/>
          <p:nvPr/>
        </p:nvSpPr>
        <p:spPr>
          <a:xfrm>
            <a:off x="1298864" y="3303313"/>
            <a:ext cx="6546272" cy="1569660"/>
          </a:xfrm>
          <a:prstGeom prst="rect">
            <a:avLst/>
          </a:prstGeom>
        </p:spPr>
        <p:txBody>
          <a:bodyPr wrap="square">
            <a:spAutoFit/>
          </a:bodyPr>
          <a:lstStyle/>
          <a:p>
            <a:pPr algn="ctr"/>
            <a:r>
              <a:rPr lang="es-MX" sz="2400" b="1" dirty="0" smtClean="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rPr>
              <a:t>MODIFICACIONES A LA LEY GENERAL DE EDUCACIÓN </a:t>
            </a:r>
          </a:p>
          <a:p>
            <a:pPr algn="ctr"/>
            <a:endParaRPr lang="es-MX" sz="2400" b="1" dirty="0" smtClean="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endParaRPr>
          </a:p>
          <a:p>
            <a:pPr algn="ctr"/>
            <a:r>
              <a:rPr lang="es-MX" sz="2400" b="1" dirty="0" smtClean="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rPr>
              <a:t>EL CALENDARIO ESCOLAR</a:t>
            </a:r>
            <a:endParaRPr lang="es-MX" sz="2400" b="1" dirty="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endParaRPr>
          </a:p>
        </p:txBody>
      </p:sp>
      <p:sp>
        <p:nvSpPr>
          <p:cNvPr id="2" name="CuadroTexto 1"/>
          <p:cNvSpPr txBox="1"/>
          <p:nvPr/>
        </p:nvSpPr>
        <p:spPr>
          <a:xfrm>
            <a:off x="5873858" y="5610386"/>
            <a:ext cx="1971278" cy="371960"/>
          </a:xfrm>
          <a:prstGeom prst="rect">
            <a:avLst/>
          </a:prstGeom>
          <a:noFill/>
        </p:spPr>
        <p:txBody>
          <a:bodyPr wrap="square" rtlCol="0">
            <a:spAutoFit/>
          </a:bodyPr>
          <a:lstStyle/>
          <a:p>
            <a:r>
              <a:rPr lang="es-MX" dirty="0" smtClean="0"/>
              <a:t>Mayo 13 de 2016</a:t>
            </a:r>
            <a:endParaRPr lang="es-MX" dirty="0"/>
          </a:p>
        </p:txBody>
      </p:sp>
    </p:spTree>
    <p:extLst>
      <p:ext uri="{BB962C8B-B14F-4D97-AF65-F5344CB8AC3E}">
        <p14:creationId xmlns:p14="http://schemas.microsoft.com/office/powerpoint/2010/main" val="2803457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3487" y="0"/>
            <a:ext cx="8384147" cy="6463308"/>
          </a:xfrm>
          <a:prstGeom prst="rect">
            <a:avLst/>
          </a:prstGeom>
          <a:noFill/>
        </p:spPr>
        <p:txBody>
          <a:bodyPr wrap="square" rtlCol="0">
            <a:spAutoFit/>
          </a:bodyPr>
          <a:lstStyle/>
          <a:p>
            <a:pPr algn="ctr"/>
            <a:r>
              <a:rPr lang="es-MX" sz="3200" dirty="0" smtClean="0">
                <a:solidFill>
                  <a:srgbClr val="003300"/>
                </a:solidFill>
              </a:rPr>
              <a:t>¿Quiénes pueden acceder al calendario de 185 días de clases?</a:t>
            </a:r>
          </a:p>
          <a:p>
            <a:pPr algn="just"/>
            <a:endParaRPr lang="es-MX" sz="900" dirty="0" smtClean="0">
              <a:solidFill>
                <a:srgbClr val="00B050"/>
              </a:solidFill>
            </a:endParaRPr>
          </a:p>
          <a:p>
            <a:pPr algn="just"/>
            <a:r>
              <a:rPr lang="es-MX" sz="2800" dirty="0" smtClean="0">
                <a:solidFill>
                  <a:srgbClr val="C00000"/>
                </a:solidFill>
              </a:rPr>
              <a:t>Todas las escuelas públicas o privadas que cumplan con los siguientes requisitos</a:t>
            </a:r>
          </a:p>
          <a:p>
            <a:pPr algn="just"/>
            <a:endParaRPr lang="es-MX" sz="500" i="1" dirty="0" smtClean="0"/>
          </a:p>
          <a:p>
            <a:pPr marL="400050" indent="-400050" algn="just">
              <a:buFont typeface="Arial" panose="020B0604020202020204" pitchFamily="34" charset="0"/>
              <a:buChar char="•"/>
            </a:pPr>
            <a:r>
              <a:rPr lang="es-MX" sz="2000" dirty="0" smtClean="0"/>
              <a:t>Determinen por </a:t>
            </a:r>
            <a:r>
              <a:rPr lang="es-MX" sz="2000" b="1" dirty="0" smtClean="0"/>
              <a:t>consenso en </a:t>
            </a:r>
            <a:r>
              <a:rPr lang="es-MX" sz="2000" b="1" dirty="0"/>
              <a:t>sesión de Consejo Técnico Escolar </a:t>
            </a:r>
            <a:r>
              <a:rPr lang="es-MX" sz="2000" dirty="0"/>
              <a:t>(CTE) el compromiso de </a:t>
            </a:r>
            <a:r>
              <a:rPr lang="es-MX" sz="2000" b="1" dirty="0"/>
              <a:t>cumplir con una jornada escolar diaria</a:t>
            </a:r>
            <a:r>
              <a:rPr lang="es-MX" sz="2000" dirty="0"/>
              <a:t> más amplia que </a:t>
            </a:r>
            <a:r>
              <a:rPr lang="es-MX" sz="2000" b="1" dirty="0"/>
              <a:t>compense el tiempo equivalente a 15 días de clase </a:t>
            </a:r>
            <a:r>
              <a:rPr lang="es-MX" sz="2000" dirty="0"/>
              <a:t>a lo largo del ciclo escolar</a:t>
            </a:r>
            <a:r>
              <a:rPr lang="es-MX" sz="2000" dirty="0" smtClean="0"/>
              <a:t>.</a:t>
            </a:r>
          </a:p>
          <a:p>
            <a:pPr marL="400050" indent="-400050" algn="just">
              <a:buFont typeface="Arial" panose="020B0604020202020204" pitchFamily="34" charset="0"/>
              <a:buChar char="•"/>
            </a:pPr>
            <a:endParaRPr lang="es-MX" sz="1200" dirty="0"/>
          </a:p>
          <a:p>
            <a:pPr algn="just"/>
            <a:r>
              <a:rPr lang="es-MX" dirty="0"/>
              <a:t>En el caso de escuelas unitarias y </a:t>
            </a:r>
            <a:r>
              <a:rPr lang="es-MX" dirty="0" err="1"/>
              <a:t>bidocentes</a:t>
            </a:r>
            <a:r>
              <a:rPr lang="es-MX" dirty="0"/>
              <a:t> se deberá reflexionar y asumir este compromiso en coordinación con el supervisor escolar correspondiente. </a:t>
            </a:r>
            <a:endParaRPr lang="es-MX" dirty="0" smtClean="0"/>
          </a:p>
          <a:p>
            <a:pPr marL="285750" indent="-285750" algn="just">
              <a:buFont typeface="Arial" panose="020B0604020202020204" pitchFamily="34" charset="0"/>
              <a:buChar char="•"/>
            </a:pPr>
            <a:endParaRPr lang="es-MX" dirty="0"/>
          </a:p>
          <a:p>
            <a:pPr marL="400050" indent="-400050" algn="just">
              <a:buFont typeface="Arial" panose="020B0604020202020204" pitchFamily="34" charset="0"/>
              <a:buChar char="•"/>
            </a:pPr>
            <a:r>
              <a:rPr lang="es-MX" sz="2000" dirty="0" smtClean="0"/>
              <a:t>Asuman </a:t>
            </a:r>
            <a:r>
              <a:rPr lang="es-MX" sz="2000" dirty="0"/>
              <a:t>el compromiso de </a:t>
            </a:r>
            <a:r>
              <a:rPr lang="es-MX" sz="2000" b="1" dirty="0"/>
              <a:t>laborar la totalidad del nuevo horario por parte de todo el personal.  </a:t>
            </a:r>
            <a:endParaRPr lang="es-MX" sz="2000" b="1" dirty="0" smtClean="0"/>
          </a:p>
          <a:p>
            <a:pPr marL="400050" indent="-400050" algn="just">
              <a:buFont typeface="Arial" panose="020B0604020202020204" pitchFamily="34" charset="0"/>
              <a:buChar char="•"/>
            </a:pPr>
            <a:endParaRPr lang="es-MX" dirty="0"/>
          </a:p>
          <a:p>
            <a:pPr marL="400050" indent="-400050" algn="just">
              <a:buFont typeface="Arial" panose="020B0604020202020204" pitchFamily="34" charset="0"/>
              <a:buChar char="•"/>
            </a:pPr>
            <a:r>
              <a:rPr lang="es-MX" sz="2000" b="1" dirty="0" smtClean="0"/>
              <a:t>Cuenten  </a:t>
            </a:r>
            <a:r>
              <a:rPr lang="es-MX" sz="2000" b="1" dirty="0"/>
              <a:t>con la opinión favorable del Consejo Escolar de Participación Social </a:t>
            </a:r>
            <a:r>
              <a:rPr lang="es-MX" dirty="0"/>
              <a:t>u organismo análogo sobre la implementación del calendario </a:t>
            </a:r>
            <a:r>
              <a:rPr lang="es-MX" dirty="0" smtClean="0"/>
              <a:t>y </a:t>
            </a:r>
            <a:r>
              <a:rPr lang="es-MX" dirty="0"/>
              <a:t>darle a conocer  la planeación de la Ruta de Mejora propuesta por el CTE.</a:t>
            </a:r>
          </a:p>
          <a:p>
            <a:pPr marL="400050" indent="-400050" algn="just">
              <a:buAutoNum type="romanLcPeriod" startAt="2"/>
            </a:pPr>
            <a:endParaRPr lang="es-MX" dirty="0"/>
          </a:p>
        </p:txBody>
      </p:sp>
    </p:spTree>
    <p:extLst>
      <p:ext uri="{BB962C8B-B14F-4D97-AF65-F5344CB8AC3E}">
        <p14:creationId xmlns:p14="http://schemas.microsoft.com/office/powerpoint/2010/main" val="4191297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5307" y="206061"/>
            <a:ext cx="7804597" cy="6740307"/>
          </a:xfrm>
          <a:prstGeom prst="rect">
            <a:avLst/>
          </a:prstGeom>
          <a:noFill/>
        </p:spPr>
        <p:txBody>
          <a:bodyPr wrap="square" rtlCol="0">
            <a:spAutoFit/>
          </a:bodyPr>
          <a:lstStyle/>
          <a:p>
            <a:pPr algn="just"/>
            <a:endParaRPr lang="es-MX" sz="2400" dirty="0"/>
          </a:p>
          <a:p>
            <a:pPr marL="400050" indent="-400050" algn="just">
              <a:buFont typeface="Arial" panose="020B0604020202020204" pitchFamily="34" charset="0"/>
              <a:buChar char="•"/>
            </a:pPr>
            <a:r>
              <a:rPr lang="es-MX" sz="2400" dirty="0" smtClean="0"/>
              <a:t>Cuenten </a:t>
            </a:r>
            <a:r>
              <a:rPr lang="es-MX" sz="2400" dirty="0"/>
              <a:t>con las condiciones físicas para incrementar el horario</a:t>
            </a:r>
            <a:r>
              <a:rPr lang="es-MX" sz="2400" dirty="0" smtClean="0"/>
              <a:t>.</a:t>
            </a:r>
          </a:p>
          <a:p>
            <a:pPr marL="400050" indent="-400050" algn="just">
              <a:buFont typeface="Arial" panose="020B0604020202020204" pitchFamily="34" charset="0"/>
              <a:buChar char="•"/>
            </a:pPr>
            <a:endParaRPr lang="es-MX" sz="2400" dirty="0"/>
          </a:p>
          <a:p>
            <a:pPr marL="400050" indent="-400050" algn="just">
              <a:buFont typeface="Arial" panose="020B0604020202020204" pitchFamily="34" charset="0"/>
              <a:buChar char="•"/>
            </a:pPr>
            <a:r>
              <a:rPr lang="es-MX" sz="2400" dirty="0" smtClean="0"/>
              <a:t>Establezcan </a:t>
            </a:r>
            <a:r>
              <a:rPr lang="es-MX" sz="2400" dirty="0"/>
              <a:t>el compromiso de realizar las sesiones  ordinarias de Consejo Técnico Escolar a lo largo del ciclo lectivo </a:t>
            </a:r>
            <a:endParaRPr lang="es-MX" sz="2400" dirty="0" smtClean="0"/>
          </a:p>
          <a:p>
            <a:pPr marL="400050" indent="-400050" algn="just">
              <a:buFont typeface="Arial" panose="020B0604020202020204" pitchFamily="34" charset="0"/>
              <a:buChar char="•"/>
            </a:pPr>
            <a:endParaRPr lang="es-MX" sz="2400" dirty="0"/>
          </a:p>
          <a:p>
            <a:pPr marL="400050" indent="-400050" algn="just">
              <a:buFont typeface="Arial" panose="020B0604020202020204" pitchFamily="34" charset="0"/>
              <a:buChar char="•"/>
            </a:pPr>
            <a:r>
              <a:rPr lang="es-MX" sz="2400" dirty="0" smtClean="0"/>
              <a:t>Organicen </a:t>
            </a:r>
            <a:r>
              <a:rPr lang="es-MX" sz="2400" dirty="0"/>
              <a:t>los procesos de control escolar de cierre de ciclo escolar, a fin de garantizar los 185 días efectivos de clase  y</a:t>
            </a:r>
            <a:r>
              <a:rPr lang="es-MX" sz="2400" dirty="0" smtClean="0"/>
              <a:t>,</a:t>
            </a:r>
          </a:p>
          <a:p>
            <a:pPr marL="400050" indent="-40005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smtClean="0"/>
              <a:t>Cuenten </a:t>
            </a:r>
            <a:r>
              <a:rPr lang="es-MX" sz="2400" dirty="0"/>
              <a:t>con la </a:t>
            </a:r>
            <a:r>
              <a:rPr lang="es-MX" sz="2400" b="1" dirty="0"/>
              <a:t>autorización escrita de su </a:t>
            </a:r>
            <a:r>
              <a:rPr lang="es-MX" sz="2400" b="1" dirty="0" smtClean="0"/>
              <a:t>Supervisor o Autoridad </a:t>
            </a:r>
            <a:r>
              <a:rPr lang="es-MX" sz="2400" b="1" dirty="0"/>
              <a:t>Educativa </a:t>
            </a:r>
            <a:r>
              <a:rPr lang="es-MX" sz="2400" b="1" dirty="0" smtClean="0"/>
              <a:t>Local acreditada</a:t>
            </a:r>
            <a:r>
              <a:rPr lang="es-MX" dirty="0" smtClean="0"/>
              <a:t>. </a:t>
            </a:r>
            <a:endParaRPr lang="es-MX" dirty="0"/>
          </a:p>
          <a:p>
            <a:pPr marL="457200" indent="-457200" algn="just">
              <a:buFont typeface="Arial" panose="020B0604020202020204" pitchFamily="34" charset="0"/>
              <a:buChar char="•"/>
            </a:pPr>
            <a:endParaRPr lang="es-MX" sz="3200" dirty="0"/>
          </a:p>
          <a:p>
            <a:pPr algn="just"/>
            <a:endParaRPr lang="es-MX" sz="3200" dirty="0" smtClean="0"/>
          </a:p>
          <a:p>
            <a:pPr algn="just"/>
            <a:endParaRPr lang="es-MX" sz="3200" i="1" dirty="0"/>
          </a:p>
        </p:txBody>
      </p:sp>
    </p:spTree>
    <p:extLst>
      <p:ext uri="{BB962C8B-B14F-4D97-AF65-F5344CB8AC3E}">
        <p14:creationId xmlns:p14="http://schemas.microsoft.com/office/powerpoint/2010/main" val="3138950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5307" y="206061"/>
            <a:ext cx="7804597" cy="584775"/>
          </a:xfrm>
          <a:prstGeom prst="rect">
            <a:avLst/>
          </a:prstGeom>
          <a:noFill/>
        </p:spPr>
        <p:txBody>
          <a:bodyPr wrap="square" rtlCol="0">
            <a:spAutoFit/>
          </a:bodyPr>
          <a:lstStyle/>
          <a:p>
            <a:pPr algn="ctr"/>
            <a:r>
              <a:rPr lang="es-MX" sz="3200" dirty="0" smtClean="0">
                <a:solidFill>
                  <a:srgbClr val="003300"/>
                </a:solidFill>
              </a:rPr>
              <a:t>Compensación del tiempo. Ejemplos</a:t>
            </a:r>
            <a:endParaRPr lang="es-MX" sz="3200" dirty="0">
              <a:solidFill>
                <a:srgbClr val="003300"/>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333015448"/>
              </p:ext>
            </p:extLst>
          </p:nvPr>
        </p:nvGraphicFramePr>
        <p:xfrm>
          <a:off x="1210612" y="1004552"/>
          <a:ext cx="7083381" cy="5192180"/>
        </p:xfrm>
        <a:graphic>
          <a:graphicData uri="http://schemas.openxmlformats.org/drawingml/2006/table">
            <a:tbl>
              <a:tblPr firstRow="1" firstCol="1" bandRow="1"/>
              <a:tblGrid>
                <a:gridCol w="1695150"/>
                <a:gridCol w="1926501"/>
                <a:gridCol w="1668496"/>
                <a:gridCol w="1793234"/>
              </a:tblGrid>
              <a:tr h="1595723">
                <a:tc>
                  <a:txBody>
                    <a:bodyPr/>
                    <a:lstStyle/>
                    <a:p>
                      <a:pPr algn="ctr">
                        <a:lnSpc>
                          <a:spcPct val="107000"/>
                        </a:lnSpc>
                        <a:spcAft>
                          <a:spcPts val="0"/>
                        </a:spcAft>
                      </a:pPr>
                      <a:r>
                        <a:rPr lang="es-MX"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La jornada escolar diaria en la escuela actualmente es de:</a:t>
                      </a:r>
                      <a:endParaRPr lang="es-MX"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Tiempo de compensación equivalente a 15 días </a:t>
                      </a:r>
                      <a:endParaRPr lang="es-MX" sz="2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(horas)</a:t>
                      </a:r>
                      <a:endParaRPr lang="es-MX"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Horas adicionales que se deben compensar diario, distribuidas  en 185 días</a:t>
                      </a:r>
                      <a:endParaRPr lang="es-MX"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Tiempo promedio de ampliación de horario diario sugerido</a:t>
                      </a:r>
                      <a:endParaRPr lang="es-MX"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4.0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effectLst/>
                          <a:latin typeface="Calibri" panose="020F0502020204030204" pitchFamily="34" charset="0"/>
                          <a:ea typeface="Calibri" panose="020F0502020204030204" pitchFamily="34" charset="0"/>
                          <a:cs typeface="Times New Roman" panose="02020603050405020304" pitchFamily="18" charset="0"/>
                        </a:rPr>
                        <a:t>0.32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a:lnSpc>
                          <a:spcPct val="107000"/>
                        </a:lnSpc>
                        <a:spcAft>
                          <a:spcPts val="0"/>
                        </a:spcAft>
                      </a:pPr>
                      <a:r>
                        <a:rPr lang="es-MX"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s-MX"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 </a:t>
                      </a:r>
                      <a:r>
                        <a:rPr lang="es-MX" sz="24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mins</a:t>
                      </a:r>
                      <a:r>
                        <a:rPr lang="es-MX"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4.5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67.5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0.36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5.0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75.0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0.41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90.0</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0.49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6.5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97.5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0.53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7.0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105.0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0.57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tr>
              <a:tr h="448243">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8.0 hrs.</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120.0</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a:effectLst/>
                          <a:latin typeface="Calibri" panose="020F0502020204030204" pitchFamily="34" charset="0"/>
                          <a:ea typeface="Calibri" panose="020F0502020204030204" pitchFamily="34" charset="0"/>
                          <a:cs typeface="Times New Roman" panose="02020603050405020304" pitchFamily="18" charset="0"/>
                        </a:rPr>
                        <a:t>0.65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400" dirty="0">
                          <a:effectLst/>
                          <a:latin typeface="Calibri" panose="020F0502020204030204" pitchFamily="34" charset="0"/>
                          <a:ea typeface="Calibri" panose="020F0502020204030204" pitchFamily="34" charset="0"/>
                          <a:cs typeface="Times New Roman" panose="02020603050405020304" pitchFamily="18" charset="0"/>
                        </a:rPr>
                        <a:t>No aplica*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01618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34852" y="244699"/>
            <a:ext cx="8487178" cy="6001643"/>
          </a:xfrm>
          <a:prstGeom prst="rect">
            <a:avLst/>
          </a:prstGeom>
          <a:solidFill>
            <a:schemeClr val="accent1">
              <a:lumMod val="20000"/>
              <a:lumOff val="80000"/>
            </a:schemeClr>
          </a:solidFill>
        </p:spPr>
        <p:txBody>
          <a:bodyPr wrap="square" rtlCol="0">
            <a:spAutoFit/>
          </a:bodyPr>
          <a:lstStyle/>
          <a:p>
            <a:pPr algn="ctr"/>
            <a:r>
              <a:rPr lang="es-MX" sz="3200" dirty="0" smtClean="0">
                <a:solidFill>
                  <a:srgbClr val="003300"/>
                </a:solidFill>
              </a:rPr>
              <a:t>Compensación del tiempo. Variantes</a:t>
            </a:r>
          </a:p>
          <a:p>
            <a:pPr algn="ctr"/>
            <a:endParaRPr lang="es-MX" sz="3200" dirty="0">
              <a:solidFill>
                <a:srgbClr val="003300"/>
              </a:solidFill>
            </a:endParaRPr>
          </a:p>
          <a:p>
            <a:pPr algn="just"/>
            <a:r>
              <a:rPr lang="es-MX" sz="2400" dirty="0" smtClean="0">
                <a:solidFill>
                  <a:srgbClr val="003300"/>
                </a:solidFill>
              </a:rPr>
              <a:t>Las </a:t>
            </a:r>
            <a:r>
              <a:rPr lang="es-MX" sz="2400" dirty="0">
                <a:solidFill>
                  <a:srgbClr val="003300"/>
                </a:solidFill>
              </a:rPr>
              <a:t>escuelas que tengan jornadas diarias de 6.5 horas o más, que deseen operar el calendario de 185 días y no estén en condiciones de ampliar el horario diario de atención, podrán optar por aplicar, en los quince días posteriores al fin de cursos, alguna de las siguientes modalidades de compensación de tiempo escolar</a:t>
            </a:r>
            <a:r>
              <a:rPr lang="es-MX" sz="2000" dirty="0">
                <a:solidFill>
                  <a:srgbClr val="003300"/>
                </a:solidFill>
              </a:rPr>
              <a:t>:  </a:t>
            </a:r>
          </a:p>
          <a:p>
            <a:pPr algn="ctr"/>
            <a:endParaRPr lang="es-MX" dirty="0">
              <a:solidFill>
                <a:srgbClr val="003300"/>
              </a:solidFill>
            </a:endParaRPr>
          </a:p>
          <a:p>
            <a:r>
              <a:rPr lang="es-MX" sz="2400" dirty="0">
                <a:solidFill>
                  <a:srgbClr val="003300"/>
                </a:solidFill>
              </a:rPr>
              <a:t>a.</a:t>
            </a:r>
            <a:r>
              <a:rPr lang="es-MX" dirty="0">
                <a:solidFill>
                  <a:srgbClr val="003300"/>
                </a:solidFill>
              </a:rPr>
              <a:t>	</a:t>
            </a:r>
            <a:r>
              <a:rPr lang="es-MX" sz="2400" dirty="0" smtClean="0">
                <a:solidFill>
                  <a:srgbClr val="003300"/>
                </a:solidFill>
              </a:rPr>
              <a:t>Atención </a:t>
            </a:r>
            <a:r>
              <a:rPr lang="es-MX" sz="2400" dirty="0">
                <a:solidFill>
                  <a:srgbClr val="003300"/>
                </a:solidFill>
              </a:rPr>
              <a:t>focalizada de alumnos con bajos niveles de logro educativo.</a:t>
            </a:r>
          </a:p>
          <a:p>
            <a:endParaRPr lang="es-MX" sz="1200" dirty="0" smtClean="0">
              <a:solidFill>
                <a:srgbClr val="003300"/>
              </a:solidFill>
            </a:endParaRPr>
          </a:p>
          <a:p>
            <a:r>
              <a:rPr lang="es-MX" sz="2400" dirty="0" smtClean="0">
                <a:solidFill>
                  <a:srgbClr val="003300"/>
                </a:solidFill>
              </a:rPr>
              <a:t>b</a:t>
            </a:r>
            <a:r>
              <a:rPr lang="es-MX" sz="2400" dirty="0">
                <a:solidFill>
                  <a:srgbClr val="003300"/>
                </a:solidFill>
              </a:rPr>
              <a:t>.	Proyectos innovadores de fortalecimiento de la calidad educativa del </a:t>
            </a:r>
            <a:r>
              <a:rPr lang="es-MX" sz="2400" dirty="0" smtClean="0">
                <a:solidFill>
                  <a:srgbClr val="003300"/>
                </a:solidFill>
              </a:rPr>
              <a:t>plantel: </a:t>
            </a:r>
            <a:r>
              <a:rPr lang="es-MX" sz="2000" dirty="0" smtClean="0">
                <a:solidFill>
                  <a:srgbClr val="003300"/>
                </a:solidFill>
              </a:rPr>
              <a:t>talleres </a:t>
            </a:r>
            <a:r>
              <a:rPr lang="es-MX" sz="2000" dirty="0">
                <a:solidFill>
                  <a:srgbClr val="003300"/>
                </a:solidFill>
              </a:rPr>
              <a:t>con padres de familia o alumnos; ciclos de conferencias; torneos deportivos o académicos; actividades artísticas y culturales o de fortalecimiento de las habilidades para la convivencia, etc.</a:t>
            </a:r>
          </a:p>
          <a:p>
            <a:endParaRPr lang="es-MX" sz="1000" dirty="0" smtClean="0">
              <a:solidFill>
                <a:srgbClr val="003300"/>
              </a:solidFill>
            </a:endParaRPr>
          </a:p>
          <a:p>
            <a:r>
              <a:rPr lang="es-MX" sz="2400" dirty="0" smtClean="0">
                <a:solidFill>
                  <a:srgbClr val="003300"/>
                </a:solidFill>
              </a:rPr>
              <a:t>c</a:t>
            </a:r>
            <a:r>
              <a:rPr lang="es-MX" sz="2400" dirty="0">
                <a:solidFill>
                  <a:srgbClr val="003300"/>
                </a:solidFill>
              </a:rPr>
              <a:t>.	</a:t>
            </a:r>
            <a:r>
              <a:rPr lang="es-MX" sz="2400" dirty="0" smtClean="0">
                <a:solidFill>
                  <a:srgbClr val="003300"/>
                </a:solidFill>
              </a:rPr>
              <a:t>Escuela </a:t>
            </a:r>
            <a:r>
              <a:rPr lang="es-MX" sz="2400" dirty="0">
                <a:solidFill>
                  <a:srgbClr val="003300"/>
                </a:solidFill>
              </a:rPr>
              <a:t>de verano</a:t>
            </a:r>
            <a:r>
              <a:rPr lang="es-MX" sz="2000" dirty="0">
                <a:solidFill>
                  <a:srgbClr val="003300"/>
                </a:solidFill>
              </a:rPr>
              <a:t>.   </a:t>
            </a:r>
            <a:endParaRPr lang="es-MX" dirty="0">
              <a:solidFill>
                <a:srgbClr val="003300"/>
              </a:solidFill>
            </a:endParaRPr>
          </a:p>
        </p:txBody>
      </p:sp>
    </p:spTree>
    <p:extLst>
      <p:ext uri="{BB962C8B-B14F-4D97-AF65-F5344CB8AC3E}">
        <p14:creationId xmlns:p14="http://schemas.microsoft.com/office/powerpoint/2010/main" val="1432921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0761" y="218940"/>
            <a:ext cx="8216721" cy="5663089"/>
          </a:xfrm>
          <a:prstGeom prst="rect">
            <a:avLst/>
          </a:prstGeom>
          <a:solidFill>
            <a:schemeClr val="accent1">
              <a:lumMod val="20000"/>
              <a:lumOff val="80000"/>
            </a:schemeClr>
          </a:solidFill>
        </p:spPr>
        <p:txBody>
          <a:bodyPr wrap="square" rtlCol="0">
            <a:spAutoFit/>
          </a:bodyPr>
          <a:lstStyle/>
          <a:p>
            <a:pPr algn="ctr"/>
            <a:r>
              <a:rPr lang="es-MX" sz="3200" dirty="0" smtClean="0">
                <a:solidFill>
                  <a:srgbClr val="003300"/>
                </a:solidFill>
              </a:rPr>
              <a:t>Compensación del tiempo. </a:t>
            </a:r>
          </a:p>
          <a:p>
            <a:pPr algn="ctr"/>
            <a:endParaRPr lang="es-MX" sz="3200" dirty="0">
              <a:solidFill>
                <a:srgbClr val="003300"/>
              </a:solidFill>
            </a:endParaRPr>
          </a:p>
          <a:p>
            <a:pPr algn="just"/>
            <a:r>
              <a:rPr lang="es-MX" sz="2800" dirty="0" smtClean="0">
                <a:solidFill>
                  <a:srgbClr val="003300"/>
                </a:solidFill>
              </a:rPr>
              <a:t>Las </a:t>
            </a:r>
            <a:r>
              <a:rPr lang="es-MX" sz="2800" dirty="0">
                <a:solidFill>
                  <a:srgbClr val="003300"/>
                </a:solidFill>
              </a:rPr>
              <a:t>escuelas con jornadas de 8 horas diarias sólo podrán acceder al calendario de 185 días implementando alguna de las modalidades señaladas en los tres incisos anteriores.</a:t>
            </a:r>
          </a:p>
          <a:p>
            <a:pPr algn="just"/>
            <a:endParaRPr lang="es-MX" sz="2800" dirty="0">
              <a:solidFill>
                <a:srgbClr val="003300"/>
              </a:solidFill>
            </a:endParaRPr>
          </a:p>
          <a:p>
            <a:pPr algn="just"/>
            <a:endParaRPr lang="es-MX" sz="2800" dirty="0">
              <a:solidFill>
                <a:srgbClr val="003300"/>
              </a:solidFill>
            </a:endParaRPr>
          </a:p>
          <a:p>
            <a:pPr algn="just"/>
            <a:r>
              <a:rPr lang="es-MX" sz="2800" dirty="0" smtClean="0">
                <a:solidFill>
                  <a:srgbClr val="003300"/>
                </a:solidFill>
              </a:rPr>
              <a:t>Las escuelas particulares </a:t>
            </a:r>
            <a:r>
              <a:rPr lang="es-MX" sz="2800" dirty="0">
                <a:solidFill>
                  <a:srgbClr val="003300"/>
                </a:solidFill>
              </a:rPr>
              <a:t>que </a:t>
            </a:r>
            <a:r>
              <a:rPr lang="es-MX" sz="2800" dirty="0" smtClean="0">
                <a:solidFill>
                  <a:srgbClr val="003300"/>
                </a:solidFill>
              </a:rPr>
              <a:t>decidan realizar </a:t>
            </a:r>
            <a:r>
              <a:rPr lang="es-MX" sz="2800" dirty="0">
                <a:solidFill>
                  <a:srgbClr val="003300"/>
                </a:solidFill>
              </a:rPr>
              <a:t>las ocho sesiones ordinarias de Consejo Técnico Escolar en sábado, sólo deberán compensar el tiempo equivalente a siete días de jornada durante el ciclo lectivo.</a:t>
            </a:r>
          </a:p>
          <a:p>
            <a:pPr algn="ctr"/>
            <a:endParaRPr lang="es-MX" dirty="0">
              <a:solidFill>
                <a:srgbClr val="003300"/>
              </a:solidFill>
            </a:endParaRPr>
          </a:p>
        </p:txBody>
      </p:sp>
    </p:spTree>
    <p:extLst>
      <p:ext uri="{BB962C8B-B14F-4D97-AF65-F5344CB8AC3E}">
        <p14:creationId xmlns:p14="http://schemas.microsoft.com/office/powerpoint/2010/main" val="32677841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40912" y="1321801"/>
            <a:ext cx="8139448" cy="4031873"/>
          </a:xfrm>
          <a:prstGeom prst="rect">
            <a:avLst/>
          </a:prstGeom>
        </p:spPr>
        <p:txBody>
          <a:bodyPr wrap="square">
            <a:spAutoFit/>
          </a:bodyPr>
          <a:lstStyle/>
          <a:p>
            <a:pPr algn="just"/>
            <a:r>
              <a:rPr lang="es-MX" sz="3200" dirty="0"/>
              <a:t>Es facultad de la AEL definir los horarios específicos en que brindarán el servicio educativo a las escuelas de educación básica bajo su responsabilidad, señalando con precisión los horarios de inicio y de cierre de las jornadas escolares considerando las características del nivel, modalidad y turno que correspondan</a:t>
            </a:r>
          </a:p>
        </p:txBody>
      </p:sp>
    </p:spTree>
    <p:extLst>
      <p:ext uri="{BB962C8B-B14F-4D97-AF65-F5344CB8AC3E}">
        <p14:creationId xmlns:p14="http://schemas.microsoft.com/office/powerpoint/2010/main" val="1309343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Procedimiento de </a:t>
            </a:r>
            <a:r>
              <a:rPr lang="es-MX" sz="2800" b="1" dirty="0" smtClean="0">
                <a:solidFill>
                  <a:srgbClr val="C00000"/>
                </a:solidFill>
              </a:rPr>
              <a:t>solicitud</a:t>
            </a:r>
            <a:r>
              <a:rPr lang="es-MX" sz="2800" dirty="0" smtClean="0"/>
              <a:t>. La escuela</a:t>
            </a:r>
            <a:r>
              <a:rPr lang="es-MX" dirty="0" smtClean="0"/>
              <a:t>:</a:t>
            </a:r>
          </a:p>
          <a:p>
            <a:endParaRPr lang="es-MX" dirty="0"/>
          </a:p>
          <a:p>
            <a:endParaRPr lang="es-MX" dirty="0"/>
          </a:p>
        </p:txBody>
      </p:sp>
      <p:graphicFrame>
        <p:nvGraphicFramePr>
          <p:cNvPr id="3" name="Diagrama 2"/>
          <p:cNvGraphicFramePr/>
          <p:nvPr>
            <p:extLst>
              <p:ext uri="{D42A27DB-BD31-4B8C-83A1-F6EECF244321}">
                <p14:modId xmlns:p14="http://schemas.microsoft.com/office/powerpoint/2010/main" val="1372769356"/>
              </p:ext>
            </p:extLst>
          </p:nvPr>
        </p:nvGraphicFramePr>
        <p:xfrm>
          <a:off x="347730" y="1396999"/>
          <a:ext cx="8615966" cy="466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48586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Procedimiento de </a:t>
            </a:r>
            <a:r>
              <a:rPr lang="es-MX" sz="2800" b="1" dirty="0" smtClean="0">
                <a:solidFill>
                  <a:srgbClr val="C00000"/>
                </a:solidFill>
              </a:rPr>
              <a:t>autorización</a:t>
            </a:r>
            <a:r>
              <a:rPr lang="es-MX" sz="2800" dirty="0" smtClean="0"/>
              <a:t>. La AEL</a:t>
            </a:r>
            <a:r>
              <a:rPr lang="es-MX" dirty="0" smtClean="0"/>
              <a:t>:</a:t>
            </a:r>
          </a:p>
          <a:p>
            <a:endParaRPr lang="es-MX" dirty="0"/>
          </a:p>
          <a:p>
            <a:endParaRPr lang="es-MX" dirty="0"/>
          </a:p>
        </p:txBody>
      </p:sp>
      <p:graphicFrame>
        <p:nvGraphicFramePr>
          <p:cNvPr id="3" name="Diagrama 2"/>
          <p:cNvGraphicFramePr/>
          <p:nvPr>
            <p:extLst>
              <p:ext uri="{D42A27DB-BD31-4B8C-83A1-F6EECF244321}">
                <p14:modId xmlns:p14="http://schemas.microsoft.com/office/powerpoint/2010/main" val="2515734394"/>
              </p:ext>
            </p:extLst>
          </p:nvPr>
        </p:nvGraphicFramePr>
        <p:xfrm>
          <a:off x="347730" y="1107582"/>
          <a:ext cx="8615966" cy="5228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1334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Después de recibir la </a:t>
            </a:r>
            <a:r>
              <a:rPr lang="es-MX" sz="2800" b="1" dirty="0" smtClean="0">
                <a:solidFill>
                  <a:srgbClr val="C00000"/>
                </a:solidFill>
              </a:rPr>
              <a:t>autorización</a:t>
            </a:r>
            <a:r>
              <a:rPr lang="es-MX" sz="2800" dirty="0" smtClean="0"/>
              <a:t>. La Escuela y el CEPS</a:t>
            </a:r>
            <a:r>
              <a:rPr lang="es-MX" dirty="0" smtClean="0"/>
              <a:t>:</a:t>
            </a:r>
          </a:p>
          <a:p>
            <a:endParaRPr lang="es-MX" dirty="0"/>
          </a:p>
          <a:p>
            <a:endParaRPr lang="es-MX" dirty="0"/>
          </a:p>
        </p:txBody>
      </p:sp>
      <p:graphicFrame>
        <p:nvGraphicFramePr>
          <p:cNvPr id="3" name="Diagrama 2"/>
          <p:cNvGraphicFramePr/>
          <p:nvPr>
            <p:extLst>
              <p:ext uri="{D42A27DB-BD31-4B8C-83A1-F6EECF244321}">
                <p14:modId xmlns:p14="http://schemas.microsoft.com/office/powerpoint/2010/main" val="1780321552"/>
              </p:ext>
            </p:extLst>
          </p:nvPr>
        </p:nvGraphicFramePr>
        <p:xfrm>
          <a:off x="347730" y="1159099"/>
          <a:ext cx="8615966" cy="4984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2307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Después de recibir la </a:t>
            </a:r>
            <a:r>
              <a:rPr lang="es-MX" sz="2800" b="1" dirty="0" smtClean="0">
                <a:solidFill>
                  <a:srgbClr val="C00000"/>
                </a:solidFill>
              </a:rPr>
              <a:t>autorización</a:t>
            </a:r>
            <a:r>
              <a:rPr lang="es-MX" sz="2800" dirty="0" smtClean="0"/>
              <a:t>. La AEL</a:t>
            </a:r>
            <a:r>
              <a:rPr lang="es-MX" dirty="0" smtClean="0"/>
              <a:t>:</a:t>
            </a:r>
          </a:p>
          <a:p>
            <a:endParaRPr lang="es-MX" dirty="0"/>
          </a:p>
          <a:p>
            <a:endParaRPr lang="es-MX" dirty="0"/>
          </a:p>
        </p:txBody>
      </p:sp>
      <p:graphicFrame>
        <p:nvGraphicFramePr>
          <p:cNvPr id="3" name="Diagrama 2"/>
          <p:cNvGraphicFramePr/>
          <p:nvPr>
            <p:extLst>
              <p:ext uri="{D42A27DB-BD31-4B8C-83A1-F6EECF244321}">
                <p14:modId xmlns:p14="http://schemas.microsoft.com/office/powerpoint/2010/main" val="2898798243"/>
              </p:ext>
            </p:extLst>
          </p:nvPr>
        </p:nvGraphicFramePr>
        <p:xfrm>
          <a:off x="347730" y="1159099"/>
          <a:ext cx="8615966" cy="4984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11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865347718"/>
              </p:ext>
            </p:extLst>
          </p:nvPr>
        </p:nvGraphicFramePr>
        <p:xfrm>
          <a:off x="234951" y="0"/>
          <a:ext cx="8629649" cy="6661903"/>
        </p:xfrm>
        <a:graphic>
          <a:graphicData uri="http://schemas.openxmlformats.org/drawingml/2006/table">
            <a:tbl>
              <a:tblPr firstRow="1" firstCol="1" bandRow="1">
                <a:tableStyleId>{5940675A-B579-460E-94D1-54222C63F5DA}</a:tableStyleId>
              </a:tblPr>
              <a:tblGrid>
                <a:gridCol w="8629649"/>
              </a:tblGrid>
              <a:tr h="385564">
                <a:tc>
                  <a:txBody>
                    <a:bodyPr/>
                    <a:lstStyle/>
                    <a:p>
                      <a:pPr>
                        <a:spcAft>
                          <a:spcPts val="0"/>
                        </a:spcAft>
                      </a:pPr>
                      <a:r>
                        <a:rPr lang="es-MX" sz="2800" b="1" dirty="0" smtClean="0">
                          <a:solidFill>
                            <a:srgbClr val="003300"/>
                          </a:solidFill>
                          <a:effectLst/>
                          <a:latin typeface="Calibri" panose="020F0502020204030204" pitchFamily="34" charset="0"/>
                          <a:ea typeface="Calibri" panose="020F0502020204030204" pitchFamily="34" charset="0"/>
                          <a:cs typeface="Times New Roman" panose="02020603050405020304" pitchFamily="18" charset="0"/>
                        </a:rPr>
                        <a:t>El pasado 9 de mayo se publicaron modificaciones a la Ley General de Educación</a:t>
                      </a:r>
                      <a:endParaRPr lang="es-MX" sz="2800" b="1" dirty="0">
                        <a:solidFill>
                          <a:srgbClr val="0033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5770537">
                <a:tc>
                  <a:txBody>
                    <a:bodyPr/>
                    <a:lstStyle/>
                    <a:p>
                      <a:pPr indent="182880" algn="just">
                        <a:spcAft>
                          <a:spcPts val="360"/>
                        </a:spcAft>
                      </a:pPr>
                      <a:r>
                        <a:rPr lang="es-MX" sz="2800" b="1" dirty="0" smtClean="0">
                          <a:effectLst/>
                        </a:rPr>
                        <a:t>Artículo 13.- </a:t>
                      </a:r>
                      <a:r>
                        <a:rPr lang="es-MX" sz="2400" b="1" dirty="0" smtClean="0">
                          <a:effectLst/>
                        </a:rPr>
                        <a:t>Corresponden de </a:t>
                      </a:r>
                      <a:r>
                        <a:rPr lang="es-MX" sz="2800" b="1" dirty="0" smtClean="0">
                          <a:solidFill>
                            <a:srgbClr val="C00000"/>
                          </a:solidFill>
                          <a:effectLst/>
                        </a:rPr>
                        <a:t>manera exclusiva a las autoridades educativas locales</a:t>
                      </a:r>
                      <a:r>
                        <a:rPr lang="es-MX" sz="2400" b="1" dirty="0" smtClean="0">
                          <a:effectLst/>
                        </a:rPr>
                        <a:t>, en sus respectivas competencias, las atribuciones siguientes:</a:t>
                      </a:r>
                    </a:p>
                    <a:p>
                      <a:pPr indent="182880" algn="just">
                        <a:spcAft>
                          <a:spcPts val="360"/>
                        </a:spcAft>
                      </a:pPr>
                      <a:r>
                        <a:rPr lang="es-MX" sz="1600" dirty="0" smtClean="0">
                          <a:effectLst/>
                        </a:rPr>
                        <a:t>…</a:t>
                      </a:r>
                      <a:endParaRPr lang="es-MX" sz="1600" dirty="0">
                        <a:effectLst/>
                      </a:endParaRPr>
                    </a:p>
                    <a:p>
                      <a:pPr indent="182880" algn="just">
                        <a:spcAft>
                          <a:spcPts val="360"/>
                        </a:spcAft>
                      </a:pPr>
                      <a:r>
                        <a:rPr lang="es-MX" sz="2400" b="1" dirty="0">
                          <a:effectLst/>
                        </a:rPr>
                        <a:t>III.- </a:t>
                      </a:r>
                      <a:r>
                        <a:rPr lang="es-MX" sz="3200" b="1" dirty="0">
                          <a:solidFill>
                            <a:srgbClr val="C00000"/>
                          </a:solidFill>
                          <a:effectLst/>
                        </a:rPr>
                        <a:t>Autorizar</a:t>
                      </a:r>
                      <a:r>
                        <a:rPr lang="es-MX" sz="2400" b="1" dirty="0">
                          <a:effectLst/>
                        </a:rPr>
                        <a:t>, previa verificación del cumplimiento de los lineamientos emitidos por la autoridad educativa federal, </a:t>
                      </a:r>
                      <a:r>
                        <a:rPr lang="es-MX" sz="3200" b="1" dirty="0">
                          <a:solidFill>
                            <a:srgbClr val="C00000"/>
                          </a:solidFill>
                          <a:effectLst/>
                        </a:rPr>
                        <a:t>los ajustes que realicen las escuelas al calendario escolar determinado por la Secretaría </a:t>
                      </a:r>
                      <a:r>
                        <a:rPr lang="es-MX" sz="2400" b="1" dirty="0">
                          <a:effectLst/>
                        </a:rPr>
                        <a:t>para cada ciclo lectivo de educación básica y normal y demás para la formación de maestros de educación básica</a:t>
                      </a:r>
                      <a:r>
                        <a:rPr lang="es-MX" sz="2400" b="1" dirty="0" smtClean="0">
                          <a:effectLst/>
                        </a:rPr>
                        <a:t>;</a:t>
                      </a:r>
                      <a:endParaRPr lang="es-MX" sz="1600" dirty="0">
                        <a:effectLst/>
                      </a:endParaRPr>
                    </a:p>
                  </a:txBody>
                  <a:tcPr marL="47408" marR="47408" marT="47408" marB="47408"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542940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989835426"/>
              </p:ext>
            </p:extLst>
          </p:nvPr>
        </p:nvGraphicFramePr>
        <p:xfrm>
          <a:off x="141668" y="103032"/>
          <a:ext cx="8864600" cy="5911402"/>
        </p:xfrm>
        <a:graphic>
          <a:graphicData uri="http://schemas.openxmlformats.org/drawingml/2006/table">
            <a:tbl>
              <a:tblPr firstRow="1" firstCol="1" bandRow="1">
                <a:tableStyleId>{5940675A-B579-460E-94D1-54222C63F5DA}</a:tableStyleId>
              </a:tblPr>
              <a:tblGrid>
                <a:gridCol w="8864600"/>
              </a:tblGrid>
              <a:tr h="17769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3200" dirty="0" smtClean="0">
                          <a:solidFill>
                            <a:srgbClr val="003300"/>
                          </a:solidFill>
                          <a:effectLst/>
                        </a:rPr>
                        <a:t>2) Ajustar el calendario escolar a las necesidades específicas de las escuelas</a:t>
                      </a:r>
                    </a:p>
                  </a:txBody>
                  <a:tcPr marL="94816" marR="0" marT="18963" marB="18963" anchor="ctr"/>
                </a:tc>
              </a:tr>
              <a:tr h="4134446">
                <a:tc>
                  <a:txBody>
                    <a:bodyPr/>
                    <a:lstStyle/>
                    <a:p>
                      <a:pPr algn="ctr">
                        <a:spcBef>
                          <a:spcPts val="600"/>
                        </a:spcBef>
                        <a:spcAft>
                          <a:spcPts val="0"/>
                        </a:spcAft>
                      </a:pPr>
                      <a:endParaRPr lang="es-MX" sz="4000" b="1" baseline="0" dirty="0" smtClean="0">
                        <a:effectLst/>
                      </a:endParaRPr>
                    </a:p>
                  </a:txBody>
                  <a:tcPr marL="47408" marR="47408" marT="47408" marB="47408" anchor="ctr">
                    <a:solidFill>
                      <a:srgbClr val="CCFFCC"/>
                    </a:solidFill>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1759226597"/>
              </p:ext>
            </p:extLst>
          </p:nvPr>
        </p:nvGraphicFramePr>
        <p:xfrm>
          <a:off x="180304" y="1906073"/>
          <a:ext cx="8809150" cy="4018209"/>
        </p:xfrm>
        <a:graphic>
          <a:graphicData uri="http://schemas.openxmlformats.org/drawingml/2006/table">
            <a:tbl>
              <a:tblPr firstRow="1" bandRow="1">
                <a:tableStyleId>{5C22544A-7EE6-4342-B048-85BDC9FD1C3A}</a:tableStyleId>
              </a:tblPr>
              <a:tblGrid>
                <a:gridCol w="4404575"/>
                <a:gridCol w="4404575"/>
              </a:tblGrid>
              <a:tr h="4018209">
                <a:tc>
                  <a:txBody>
                    <a:bodyPr/>
                    <a:lstStyle/>
                    <a:p>
                      <a:endParaRPr lang="es-MX" dirty="0"/>
                    </a:p>
                  </a:txBody>
                  <a:tcPr>
                    <a:solidFill>
                      <a:srgbClr val="FFFFCC"/>
                    </a:solidFill>
                  </a:tcPr>
                </a:tc>
                <a:tc>
                  <a:txBody>
                    <a:bodyPr/>
                    <a:lstStyle/>
                    <a:p>
                      <a:pPr algn="ctr"/>
                      <a:r>
                        <a:rPr lang="es-MX" sz="4000" dirty="0" smtClean="0">
                          <a:solidFill>
                            <a:schemeClr val="tx1"/>
                          </a:solidFill>
                        </a:rPr>
                        <a:t>LAS AUTORIDADES</a:t>
                      </a:r>
                      <a:r>
                        <a:rPr lang="es-MX" sz="4000" baseline="0" dirty="0" smtClean="0">
                          <a:solidFill>
                            <a:schemeClr val="tx1"/>
                          </a:solidFill>
                        </a:rPr>
                        <a:t> ESCOLARES PUEDEN PROPONER AJUSTES AL CALENDARIO</a:t>
                      </a:r>
                      <a:endParaRPr lang="es-MX" dirty="0">
                        <a:solidFill>
                          <a:schemeClr val="tx1"/>
                        </a:solidFill>
                      </a:endParaRPr>
                    </a:p>
                  </a:txBody>
                  <a:tcPr>
                    <a:solidFill>
                      <a:schemeClr val="accent1">
                        <a:lumMod val="20000"/>
                        <a:lumOff val="80000"/>
                      </a:schemeClr>
                    </a:solidFill>
                  </a:tcPr>
                </a:tc>
              </a:tr>
            </a:tbl>
          </a:graphicData>
        </a:graphic>
      </p:graphicFrame>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9555" y="1891477"/>
            <a:ext cx="4385324" cy="4032805"/>
          </a:xfrm>
          <a:prstGeom prst="rect">
            <a:avLst/>
          </a:prstGeom>
        </p:spPr>
      </p:pic>
    </p:spTree>
    <p:extLst>
      <p:ext uri="{BB962C8B-B14F-4D97-AF65-F5344CB8AC3E}">
        <p14:creationId xmlns:p14="http://schemas.microsoft.com/office/powerpoint/2010/main" val="4229820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53790" y="309093"/>
            <a:ext cx="7804597" cy="3724096"/>
          </a:xfrm>
          <a:prstGeom prst="rect">
            <a:avLst/>
          </a:prstGeom>
          <a:noFill/>
        </p:spPr>
        <p:txBody>
          <a:bodyPr wrap="square" rtlCol="0">
            <a:spAutoFit/>
          </a:bodyPr>
          <a:lstStyle/>
          <a:p>
            <a:pPr algn="just"/>
            <a:r>
              <a:rPr lang="es-MX" sz="2800" dirty="0" smtClean="0"/>
              <a:t>Para implementar ajustes al calendario la SEP publicará los </a:t>
            </a:r>
            <a:r>
              <a:rPr lang="es-MX" sz="2800" i="1" dirty="0" smtClean="0"/>
              <a:t>Lineamientos </a:t>
            </a:r>
            <a:r>
              <a:rPr lang="es-MX" sz="2800" i="1" dirty="0"/>
              <a:t>específicos para que las Autoridades Escolares </a:t>
            </a:r>
            <a:r>
              <a:rPr lang="es-MX" sz="2800" i="1" dirty="0" smtClean="0"/>
              <a:t>implementen </a:t>
            </a:r>
            <a:r>
              <a:rPr lang="es-MX" sz="2800" i="1" dirty="0"/>
              <a:t>ajustes al Calendario Escolar que determine la Secretaría de Educación Pública</a:t>
            </a:r>
            <a:r>
              <a:rPr lang="es-MX" sz="2800" i="1" dirty="0" smtClean="0"/>
              <a:t>.</a:t>
            </a:r>
          </a:p>
          <a:p>
            <a:pPr algn="just"/>
            <a:endParaRPr lang="es-MX" sz="3200" i="1" dirty="0"/>
          </a:p>
          <a:p>
            <a:pPr algn="just"/>
            <a:endParaRPr lang="es-MX" sz="3200" i="1" dirty="0" smtClean="0"/>
          </a:p>
          <a:p>
            <a:pPr algn="just"/>
            <a:endParaRPr lang="es-MX" sz="3200" i="1"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0316" y="2730321"/>
            <a:ext cx="5391785" cy="3578797"/>
          </a:xfrm>
          <a:prstGeom prst="rect">
            <a:avLst/>
          </a:prstGeom>
        </p:spPr>
      </p:pic>
    </p:spTree>
    <p:extLst>
      <p:ext uri="{BB962C8B-B14F-4D97-AF65-F5344CB8AC3E}">
        <p14:creationId xmlns:p14="http://schemas.microsoft.com/office/powerpoint/2010/main" val="29446927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3487" y="270457"/>
            <a:ext cx="8384147" cy="6370975"/>
          </a:xfrm>
          <a:prstGeom prst="rect">
            <a:avLst/>
          </a:prstGeom>
          <a:noFill/>
        </p:spPr>
        <p:txBody>
          <a:bodyPr wrap="square" rtlCol="0">
            <a:spAutoFit/>
          </a:bodyPr>
          <a:lstStyle/>
          <a:p>
            <a:pPr algn="ctr"/>
            <a:r>
              <a:rPr lang="es-MX" sz="3200" dirty="0" smtClean="0">
                <a:solidFill>
                  <a:srgbClr val="003300"/>
                </a:solidFill>
              </a:rPr>
              <a:t>¿Quiénes proponen ajustes al calendario escolar?</a:t>
            </a:r>
          </a:p>
          <a:p>
            <a:pPr algn="ctr"/>
            <a:endParaRPr lang="es-MX" sz="2400" b="1" dirty="0" smtClean="0">
              <a:solidFill>
                <a:srgbClr val="C00000"/>
              </a:solidFill>
            </a:endParaRPr>
          </a:p>
          <a:p>
            <a:pPr algn="ctr"/>
            <a:r>
              <a:rPr lang="es-MX" sz="3200" b="1" dirty="0" smtClean="0">
                <a:solidFill>
                  <a:srgbClr val="C00000"/>
                </a:solidFill>
              </a:rPr>
              <a:t>Sólo las escuelas. </a:t>
            </a:r>
            <a:r>
              <a:rPr lang="es-MX" sz="3200" dirty="0">
                <a:solidFill>
                  <a:srgbClr val="C00000"/>
                </a:solidFill>
              </a:rPr>
              <a:t>L</a:t>
            </a:r>
            <a:r>
              <a:rPr lang="es-MX" sz="3200" dirty="0" smtClean="0">
                <a:solidFill>
                  <a:srgbClr val="C00000"/>
                </a:solidFill>
              </a:rPr>
              <a:t>a AEL debe evitar descoordinación, aislamiento y carga administrativa</a:t>
            </a:r>
          </a:p>
          <a:p>
            <a:pPr algn="ctr"/>
            <a:endParaRPr lang="es-MX" dirty="0"/>
          </a:p>
          <a:p>
            <a:pPr marL="400050" indent="-400050" algn="just">
              <a:buFont typeface="Arial" panose="020B0604020202020204" pitchFamily="34" charset="0"/>
              <a:buChar char="•"/>
            </a:pPr>
            <a:r>
              <a:rPr lang="es-MX" sz="2000" dirty="0"/>
              <a:t> Las Autoridades Escolares, podrán proponer a la AEL, ajustes tanto al calendario de 200 días como al calendario de 185 determinados por la SEP, cuando existan razones que lo justifiquen por su contexto cultural o geográfico y las necesidades locales.  </a:t>
            </a:r>
          </a:p>
          <a:p>
            <a:pPr marL="400050" indent="-400050" algn="just">
              <a:buFont typeface="Arial" panose="020B0604020202020204" pitchFamily="34" charset="0"/>
              <a:buChar char="•"/>
            </a:pPr>
            <a:endParaRPr lang="es-MX" sz="2000" dirty="0"/>
          </a:p>
          <a:p>
            <a:pPr marL="342900" indent="-342900" algn="just">
              <a:buFont typeface="Arial" panose="020B0604020202020204" pitchFamily="34" charset="0"/>
              <a:buChar char="•"/>
            </a:pPr>
            <a:r>
              <a:rPr lang="es-MX" sz="2000" dirty="0"/>
              <a:t>Con la finalidad de evitar el aislamiento de las escuelas y promover el funcionamiento escolar coordinado, las AEL podrán sugerir oportunamente a las Autoridades Escolares, ajustes al calendario de 200 días así como al de 185 días, considerando el contexto y las necesidades locales, regionales y estatales</a:t>
            </a:r>
            <a:r>
              <a:rPr lang="es-MX" sz="2000" dirty="0" smtClean="0"/>
              <a:t>. Estas propuestas se denominarán “Calendario con ajuste </a:t>
            </a:r>
            <a:r>
              <a:rPr lang="es-MX" sz="2000" dirty="0" err="1" smtClean="0"/>
              <a:t>preautorizado</a:t>
            </a:r>
            <a:r>
              <a:rPr lang="es-MX" sz="2000" dirty="0" smtClean="0"/>
              <a:t>”. </a:t>
            </a:r>
            <a:endParaRPr lang="es-MX" dirty="0"/>
          </a:p>
          <a:p>
            <a:pPr marL="400050" indent="-400050" algn="just">
              <a:buAutoNum type="romanLcPeriod" startAt="2"/>
            </a:pPr>
            <a:endParaRPr lang="es-MX" dirty="0"/>
          </a:p>
        </p:txBody>
      </p:sp>
    </p:spTree>
    <p:extLst>
      <p:ext uri="{BB962C8B-B14F-4D97-AF65-F5344CB8AC3E}">
        <p14:creationId xmlns:p14="http://schemas.microsoft.com/office/powerpoint/2010/main" val="13640698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37882" y="0"/>
            <a:ext cx="8384147" cy="7617470"/>
          </a:xfrm>
          <a:prstGeom prst="rect">
            <a:avLst/>
          </a:prstGeom>
          <a:noFill/>
        </p:spPr>
        <p:txBody>
          <a:bodyPr wrap="square" rtlCol="0">
            <a:spAutoFit/>
          </a:bodyPr>
          <a:lstStyle/>
          <a:p>
            <a:pPr algn="ctr"/>
            <a:r>
              <a:rPr lang="es-MX" sz="3200" dirty="0" smtClean="0">
                <a:solidFill>
                  <a:srgbClr val="003300"/>
                </a:solidFill>
              </a:rPr>
              <a:t>¿Cuáles ajustes se pueden realizar al calendario escolar?</a:t>
            </a:r>
          </a:p>
          <a:p>
            <a:pPr algn="just"/>
            <a:endParaRPr lang="es-MX" sz="900" dirty="0" smtClean="0">
              <a:solidFill>
                <a:srgbClr val="00B050"/>
              </a:solidFill>
            </a:endParaRPr>
          </a:p>
          <a:p>
            <a:pPr marL="285750" indent="-285750" algn="just">
              <a:buFont typeface="Arial" panose="020B0604020202020204" pitchFamily="34" charset="0"/>
              <a:buChar char="•"/>
            </a:pPr>
            <a:endParaRPr lang="es-MX" dirty="0"/>
          </a:p>
          <a:p>
            <a:pPr marL="457200" indent="-457200" algn="just">
              <a:buAutoNum type="arabicParenR"/>
            </a:pPr>
            <a:r>
              <a:rPr lang="es-MX" sz="2000" dirty="0" smtClean="0"/>
              <a:t>Sustituir días efectivos de clase del calendario publicado por la SEP, por otros que optimicen el funcionamiento de la escuela y el cumplimiento cabal de la totalidad de días</a:t>
            </a:r>
            <a:r>
              <a:rPr lang="es-MX" sz="2000" b="1" dirty="0" smtClean="0"/>
              <a:t>. </a:t>
            </a:r>
            <a:r>
              <a:rPr lang="es-MX" sz="2000" dirty="0" smtClean="0"/>
              <a:t>El calendario ajustado debe conservar el mismo número de días efectivos de clase.</a:t>
            </a:r>
          </a:p>
          <a:p>
            <a:pPr marL="457200" indent="-457200" algn="just">
              <a:buAutoNum type="arabicParenR"/>
            </a:pPr>
            <a:endParaRPr lang="es-MX" sz="2000" dirty="0"/>
          </a:p>
          <a:p>
            <a:pPr marL="457200" indent="-457200" algn="just">
              <a:buAutoNum type="arabicParenR"/>
            </a:pPr>
            <a:r>
              <a:rPr lang="es-MX" sz="2000" dirty="0" smtClean="0"/>
              <a:t>Cambio </a:t>
            </a:r>
            <a:r>
              <a:rPr lang="es-MX" sz="2000" dirty="0"/>
              <a:t>del día establecido para </a:t>
            </a:r>
            <a:r>
              <a:rPr lang="es-MX" sz="2000" dirty="0" smtClean="0"/>
              <a:t>las sesiones </a:t>
            </a:r>
            <a:r>
              <a:rPr lang="es-MX" sz="2000" dirty="0"/>
              <a:t>ordinarias del Consejo Técnico Escolar, seleccionando cualquier otro día dentro de la semana del mes en que esté programada cada sesión. Las sesiones ordinarias también podrán realizarse en </a:t>
            </a:r>
            <a:r>
              <a:rPr lang="es-MX" sz="2000" dirty="0" err="1"/>
              <a:t>contraturno</a:t>
            </a:r>
            <a:r>
              <a:rPr lang="es-MX" sz="2000" dirty="0" smtClean="0"/>
              <a:t>.</a:t>
            </a:r>
          </a:p>
          <a:p>
            <a:pPr marL="457200" indent="-457200" algn="just">
              <a:buAutoNum type="arabicParenR"/>
            </a:pPr>
            <a:endParaRPr lang="es-MX" sz="1200" dirty="0"/>
          </a:p>
          <a:p>
            <a:pPr lvl="1" algn="just"/>
            <a:r>
              <a:rPr lang="es-MX" sz="2000" dirty="0" smtClean="0"/>
              <a:t>Las </a:t>
            </a:r>
            <a:r>
              <a:rPr lang="es-MX" sz="2000" dirty="0"/>
              <a:t>sesiones de CTE son </a:t>
            </a:r>
            <a:r>
              <a:rPr lang="es-MX" sz="2000" dirty="0" smtClean="0"/>
              <a:t>obligatorias.</a:t>
            </a:r>
          </a:p>
          <a:p>
            <a:pPr lvl="1" algn="just"/>
            <a:endParaRPr lang="es-MX" sz="900" dirty="0"/>
          </a:p>
          <a:p>
            <a:pPr lvl="1" algn="just"/>
            <a:r>
              <a:rPr lang="es-MX" sz="2000" dirty="0" smtClean="0"/>
              <a:t>Una </a:t>
            </a:r>
            <a:r>
              <a:rPr lang="es-MX" sz="2000" dirty="0"/>
              <a:t>vez autorizadas las fechas para las sesiones de los CTE, serán inamovibles.</a:t>
            </a:r>
          </a:p>
          <a:p>
            <a:pPr lvl="1" algn="just"/>
            <a:endParaRPr lang="es-MX" sz="400" dirty="0" smtClean="0"/>
          </a:p>
          <a:p>
            <a:pPr lvl="1" algn="just"/>
            <a:r>
              <a:rPr lang="es-MX" sz="2000" dirty="0" smtClean="0"/>
              <a:t>Las </a:t>
            </a:r>
            <a:r>
              <a:rPr lang="es-MX" sz="2000" dirty="0"/>
              <a:t>escuelas particulares podrán realizar las sesiones ordinarias de CTE el sábado de la semana en que esté programada cada sesión o a contra turno.</a:t>
            </a:r>
          </a:p>
          <a:p>
            <a:pPr marL="457200" indent="-457200" algn="just">
              <a:buAutoNum type="arabicParenR"/>
            </a:pPr>
            <a:endParaRPr lang="es-MX" sz="2000" dirty="0" smtClean="0"/>
          </a:p>
          <a:p>
            <a:pPr marL="457200" indent="-457200" algn="just">
              <a:buAutoNum type="arabicParenR"/>
            </a:pPr>
            <a:endParaRPr lang="es-MX" sz="2000" dirty="0"/>
          </a:p>
          <a:p>
            <a:pPr algn="just"/>
            <a:endParaRPr lang="es-MX" dirty="0"/>
          </a:p>
        </p:txBody>
      </p:sp>
    </p:spTree>
    <p:extLst>
      <p:ext uri="{BB962C8B-B14F-4D97-AF65-F5344CB8AC3E}">
        <p14:creationId xmlns:p14="http://schemas.microsoft.com/office/powerpoint/2010/main" val="31619169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3487" y="0"/>
            <a:ext cx="8384147" cy="6063198"/>
          </a:xfrm>
          <a:prstGeom prst="rect">
            <a:avLst/>
          </a:prstGeom>
          <a:noFill/>
        </p:spPr>
        <p:txBody>
          <a:bodyPr wrap="square" rtlCol="0">
            <a:spAutoFit/>
          </a:bodyPr>
          <a:lstStyle/>
          <a:p>
            <a:pPr algn="ctr"/>
            <a:r>
              <a:rPr lang="es-MX" sz="3200" dirty="0" smtClean="0">
                <a:solidFill>
                  <a:srgbClr val="003300"/>
                </a:solidFill>
              </a:rPr>
              <a:t>¿Quiénes pueden implementar ajustes al calendario?</a:t>
            </a:r>
          </a:p>
          <a:p>
            <a:pPr algn="just"/>
            <a:endParaRPr lang="es-MX" sz="900" dirty="0" smtClean="0">
              <a:solidFill>
                <a:srgbClr val="00B050"/>
              </a:solidFill>
            </a:endParaRPr>
          </a:p>
          <a:p>
            <a:pPr algn="just"/>
            <a:r>
              <a:rPr lang="es-MX" sz="2800" dirty="0" smtClean="0">
                <a:solidFill>
                  <a:srgbClr val="C00000"/>
                </a:solidFill>
              </a:rPr>
              <a:t>Todas las escuelas públicas o privadas que cumplan con los siguientes requisitos</a:t>
            </a:r>
          </a:p>
          <a:p>
            <a:pPr algn="just"/>
            <a:endParaRPr lang="es-MX" sz="2800" dirty="0" smtClean="0">
              <a:solidFill>
                <a:srgbClr val="C00000"/>
              </a:solidFill>
            </a:endParaRPr>
          </a:p>
          <a:p>
            <a:pPr algn="just"/>
            <a:endParaRPr lang="es-MX" sz="500" i="1" dirty="0" smtClean="0"/>
          </a:p>
          <a:p>
            <a:pPr marL="400050" indent="-400050" algn="just">
              <a:buFont typeface="Arial" panose="020B0604020202020204" pitchFamily="34" charset="0"/>
              <a:buChar char="•"/>
            </a:pPr>
            <a:r>
              <a:rPr lang="es-MX" sz="2000" dirty="0" smtClean="0"/>
              <a:t>Determinen por </a:t>
            </a:r>
            <a:r>
              <a:rPr lang="es-MX" sz="2000" b="1" dirty="0" smtClean="0"/>
              <a:t>consenso en </a:t>
            </a:r>
            <a:r>
              <a:rPr lang="es-MX" sz="2000" b="1" dirty="0"/>
              <a:t>sesión de Consejo Técnico Escolar </a:t>
            </a:r>
            <a:r>
              <a:rPr lang="es-MX" sz="2000" dirty="0"/>
              <a:t>(CTE) el compromiso de </a:t>
            </a:r>
            <a:r>
              <a:rPr lang="es-MX" sz="2000" dirty="0" smtClean="0"/>
              <a:t>sustituir </a:t>
            </a:r>
            <a:r>
              <a:rPr lang="es-MX" sz="2000" dirty="0"/>
              <a:t>días efectivos de clase del calendario publicado por la SEP, por otros que optimicen el funcionamiento de la escuela y el cumplimiento cabal de la totalidad de días.</a:t>
            </a:r>
            <a:endParaRPr lang="es-MX" sz="2000" dirty="0" smtClean="0"/>
          </a:p>
          <a:p>
            <a:pPr marL="400050" indent="-400050" algn="just">
              <a:buFont typeface="Arial" panose="020B0604020202020204" pitchFamily="34" charset="0"/>
              <a:buChar char="•"/>
            </a:pPr>
            <a:endParaRPr lang="es-MX" sz="1200" dirty="0"/>
          </a:p>
          <a:p>
            <a:pPr marL="400050" indent="-400050" algn="just">
              <a:buFont typeface="Arial" panose="020B0604020202020204" pitchFamily="34" charset="0"/>
              <a:buChar char="•"/>
            </a:pPr>
            <a:r>
              <a:rPr lang="es-MX" sz="2000" dirty="0" smtClean="0"/>
              <a:t>Asuman </a:t>
            </a:r>
            <a:r>
              <a:rPr lang="es-MX" sz="2000" dirty="0"/>
              <a:t>el compromiso de </a:t>
            </a:r>
            <a:r>
              <a:rPr lang="es-MX" sz="2000" dirty="0" smtClean="0"/>
              <a:t>ajustar el calendario</a:t>
            </a:r>
            <a:r>
              <a:rPr lang="es-MX" sz="2000" b="1" dirty="0" smtClean="0"/>
              <a:t> </a:t>
            </a:r>
            <a:r>
              <a:rPr lang="es-MX" sz="2000" b="1" dirty="0"/>
              <a:t>por parte de todo el personal.  </a:t>
            </a:r>
            <a:endParaRPr lang="es-MX" sz="2000" b="1" dirty="0" smtClean="0"/>
          </a:p>
          <a:p>
            <a:pPr marL="400050" indent="-400050" algn="just">
              <a:buFont typeface="Arial" panose="020B0604020202020204" pitchFamily="34" charset="0"/>
              <a:buChar char="•"/>
            </a:pPr>
            <a:endParaRPr lang="es-MX" dirty="0"/>
          </a:p>
          <a:p>
            <a:pPr marL="400050" indent="-400050" algn="just">
              <a:buFont typeface="Arial" panose="020B0604020202020204" pitchFamily="34" charset="0"/>
              <a:buChar char="•"/>
            </a:pPr>
            <a:r>
              <a:rPr lang="es-MX" sz="2000" b="1" dirty="0" smtClean="0"/>
              <a:t>Cuenten  </a:t>
            </a:r>
            <a:r>
              <a:rPr lang="es-MX" sz="2000" b="1" dirty="0"/>
              <a:t>con la opinión favorable del Consejo Escolar de Participación Social </a:t>
            </a:r>
            <a:r>
              <a:rPr lang="es-MX" dirty="0"/>
              <a:t>u organismo análogo sobre la implementación </a:t>
            </a:r>
            <a:r>
              <a:rPr lang="es-MX" dirty="0" smtClean="0"/>
              <a:t>ajustes al </a:t>
            </a:r>
            <a:r>
              <a:rPr lang="es-MX" dirty="0"/>
              <a:t>calendario </a:t>
            </a:r>
            <a:r>
              <a:rPr lang="es-MX" dirty="0" smtClean="0"/>
              <a:t>y </a:t>
            </a:r>
            <a:r>
              <a:rPr lang="es-MX" dirty="0"/>
              <a:t>darle a conocer  la </a:t>
            </a:r>
            <a:r>
              <a:rPr lang="es-MX" dirty="0" smtClean="0"/>
              <a:t>planeación de la Ruta de Mejora propuesta por el CTE.</a:t>
            </a:r>
            <a:endParaRPr lang="es-MX" dirty="0"/>
          </a:p>
          <a:p>
            <a:pPr marL="400050" indent="-400050" algn="just">
              <a:buAutoNum type="romanLcPeriod" startAt="2"/>
            </a:pPr>
            <a:endParaRPr lang="es-MX" dirty="0"/>
          </a:p>
        </p:txBody>
      </p:sp>
    </p:spTree>
    <p:extLst>
      <p:ext uri="{BB962C8B-B14F-4D97-AF65-F5344CB8AC3E}">
        <p14:creationId xmlns:p14="http://schemas.microsoft.com/office/powerpoint/2010/main" val="25749163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5307" y="206061"/>
            <a:ext cx="7804597" cy="6001643"/>
          </a:xfrm>
          <a:prstGeom prst="rect">
            <a:avLst/>
          </a:prstGeom>
          <a:noFill/>
        </p:spPr>
        <p:txBody>
          <a:bodyPr wrap="square" rtlCol="0">
            <a:spAutoFit/>
          </a:bodyPr>
          <a:lstStyle/>
          <a:p>
            <a:pPr algn="just"/>
            <a:endParaRPr lang="es-MX" sz="2400" dirty="0"/>
          </a:p>
          <a:p>
            <a:pPr marL="400050" indent="-400050" algn="just">
              <a:buFont typeface="Arial" panose="020B0604020202020204" pitchFamily="34" charset="0"/>
              <a:buChar char="•"/>
            </a:pPr>
            <a:r>
              <a:rPr lang="es-MX" sz="2400" dirty="0" smtClean="0"/>
              <a:t>Establezcan </a:t>
            </a:r>
            <a:r>
              <a:rPr lang="es-MX" sz="2400" dirty="0"/>
              <a:t>el compromiso de realizar las sesiones  ordinarias de Consejo Técnico Escolar a lo largo del ciclo </a:t>
            </a:r>
            <a:r>
              <a:rPr lang="es-MX" sz="2400" dirty="0" smtClean="0"/>
              <a:t>lectivo.</a:t>
            </a:r>
          </a:p>
          <a:p>
            <a:pPr marL="400050" indent="-400050" algn="just">
              <a:buFont typeface="Arial" panose="020B0604020202020204" pitchFamily="34" charset="0"/>
              <a:buChar char="•"/>
            </a:pPr>
            <a:endParaRPr lang="es-MX" sz="2400" dirty="0"/>
          </a:p>
          <a:p>
            <a:pPr marL="400050" indent="-400050" algn="just">
              <a:buFont typeface="Arial" panose="020B0604020202020204" pitchFamily="34" charset="0"/>
              <a:buChar char="•"/>
            </a:pPr>
            <a:r>
              <a:rPr lang="es-MX" sz="2400" dirty="0" err="1" smtClean="0"/>
              <a:t>Requisiten</a:t>
            </a:r>
            <a:r>
              <a:rPr lang="es-MX" sz="2400" dirty="0"/>
              <a:t> </a:t>
            </a:r>
            <a:r>
              <a:rPr lang="es-MX" sz="2400" dirty="0" smtClean="0"/>
              <a:t>debidamente el </a:t>
            </a:r>
            <a:r>
              <a:rPr lang="es-MX" sz="2400" i="1" dirty="0" smtClean="0"/>
              <a:t>Acta </a:t>
            </a:r>
            <a:r>
              <a:rPr lang="es-MX" sz="2400" i="1" dirty="0"/>
              <a:t>de acuerdo para solicitar </a:t>
            </a:r>
            <a:r>
              <a:rPr lang="es-MX" sz="2400" i="1" dirty="0" smtClean="0"/>
              <a:t> </a:t>
            </a:r>
            <a:r>
              <a:rPr lang="es-MX" sz="2400" i="1" dirty="0"/>
              <a:t>ajustes al Calendario </a:t>
            </a:r>
            <a:r>
              <a:rPr lang="es-MX" sz="2400" i="1" dirty="0" smtClean="0"/>
              <a:t>Escolar.  </a:t>
            </a:r>
          </a:p>
          <a:p>
            <a:pPr marL="400050" indent="-40005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smtClean="0"/>
              <a:t>Cuenten </a:t>
            </a:r>
            <a:r>
              <a:rPr lang="es-MX" sz="2400" dirty="0"/>
              <a:t>con la </a:t>
            </a:r>
            <a:r>
              <a:rPr lang="es-MX" sz="2400" b="1" dirty="0"/>
              <a:t>autorización escrita de su </a:t>
            </a:r>
            <a:r>
              <a:rPr lang="es-MX" sz="2400" b="1" dirty="0" smtClean="0"/>
              <a:t>Supervisor o Autoridad </a:t>
            </a:r>
            <a:r>
              <a:rPr lang="es-MX" sz="2400" b="1" dirty="0"/>
              <a:t>Educativa </a:t>
            </a:r>
            <a:r>
              <a:rPr lang="es-MX" sz="2400" b="1" dirty="0" smtClean="0"/>
              <a:t>Local acreditada</a:t>
            </a:r>
            <a:r>
              <a:rPr lang="es-MX" dirty="0" smtClean="0"/>
              <a:t>.  </a:t>
            </a:r>
            <a:r>
              <a:rPr lang="es-MX" sz="2400" dirty="0" smtClean="0"/>
              <a:t>En caso de que la escuela seleccione un “Calendario con ajuste </a:t>
            </a:r>
            <a:r>
              <a:rPr lang="es-MX" sz="2400" dirty="0" err="1" smtClean="0"/>
              <a:t>preautorizado</a:t>
            </a:r>
            <a:r>
              <a:rPr lang="es-MX" sz="2400" dirty="0" smtClean="0"/>
              <a:t>” no es necesario este requisito.</a:t>
            </a:r>
            <a:endParaRPr lang="es-MX" dirty="0"/>
          </a:p>
          <a:p>
            <a:pPr marL="457200" indent="-457200" algn="just">
              <a:buFont typeface="Arial" panose="020B0604020202020204" pitchFamily="34" charset="0"/>
              <a:buChar char="•"/>
            </a:pPr>
            <a:endParaRPr lang="es-MX" sz="3200" dirty="0"/>
          </a:p>
          <a:p>
            <a:pPr algn="just"/>
            <a:endParaRPr lang="es-MX" sz="3200" dirty="0" smtClean="0"/>
          </a:p>
          <a:p>
            <a:pPr algn="just"/>
            <a:endParaRPr lang="es-MX" sz="3200" i="1" dirty="0"/>
          </a:p>
        </p:txBody>
      </p:sp>
    </p:spTree>
    <p:extLst>
      <p:ext uri="{BB962C8B-B14F-4D97-AF65-F5344CB8AC3E}">
        <p14:creationId xmlns:p14="http://schemas.microsoft.com/office/powerpoint/2010/main" val="3864233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231106"/>
          </a:xfrm>
          <a:prstGeom prst="rect">
            <a:avLst/>
          </a:prstGeom>
          <a:noFill/>
        </p:spPr>
        <p:txBody>
          <a:bodyPr wrap="square" rtlCol="0">
            <a:spAutoFit/>
          </a:bodyPr>
          <a:lstStyle/>
          <a:p>
            <a:r>
              <a:rPr lang="es-MX" sz="2800" dirty="0" smtClean="0">
                <a:solidFill>
                  <a:srgbClr val="003300"/>
                </a:solidFill>
              </a:rPr>
              <a:t>Procedimiento de </a:t>
            </a:r>
            <a:r>
              <a:rPr lang="es-MX" sz="2800" b="1" dirty="0" smtClean="0">
                <a:solidFill>
                  <a:srgbClr val="C00000"/>
                </a:solidFill>
              </a:rPr>
              <a:t>solicitud</a:t>
            </a:r>
            <a:r>
              <a:rPr lang="es-MX" sz="2800" dirty="0" smtClean="0"/>
              <a:t>. La escuela</a:t>
            </a:r>
            <a:r>
              <a:rPr lang="es-MX" dirty="0" smtClean="0"/>
              <a:t>:</a:t>
            </a:r>
          </a:p>
          <a:p>
            <a:endParaRPr lang="es-MX" dirty="0"/>
          </a:p>
          <a:p>
            <a:r>
              <a:rPr lang="es-MX" sz="2800" dirty="0" smtClean="0"/>
              <a:t>A) Selecciona un </a:t>
            </a:r>
            <a:r>
              <a:rPr lang="es-MX" sz="2800" i="1" dirty="0" smtClean="0"/>
              <a:t>calendario con ajuste </a:t>
            </a:r>
            <a:r>
              <a:rPr lang="es-MX" sz="2800" i="1" dirty="0" err="1" smtClean="0"/>
              <a:t>preautorizado</a:t>
            </a:r>
            <a:endParaRPr lang="es-MX" sz="2800" i="1" dirty="0"/>
          </a:p>
        </p:txBody>
      </p:sp>
      <p:graphicFrame>
        <p:nvGraphicFramePr>
          <p:cNvPr id="3" name="Diagrama 2"/>
          <p:cNvGraphicFramePr/>
          <p:nvPr>
            <p:extLst>
              <p:ext uri="{D42A27DB-BD31-4B8C-83A1-F6EECF244321}">
                <p14:modId xmlns:p14="http://schemas.microsoft.com/office/powerpoint/2010/main" val="3842518372"/>
              </p:ext>
            </p:extLst>
          </p:nvPr>
        </p:nvGraphicFramePr>
        <p:xfrm>
          <a:off x="257578" y="1577303"/>
          <a:ext cx="8615966" cy="466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9341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231106"/>
          </a:xfrm>
          <a:prstGeom prst="rect">
            <a:avLst/>
          </a:prstGeom>
          <a:noFill/>
        </p:spPr>
        <p:txBody>
          <a:bodyPr wrap="square" rtlCol="0">
            <a:spAutoFit/>
          </a:bodyPr>
          <a:lstStyle/>
          <a:p>
            <a:r>
              <a:rPr lang="es-MX" sz="2800" dirty="0" smtClean="0">
                <a:solidFill>
                  <a:srgbClr val="003300"/>
                </a:solidFill>
              </a:rPr>
              <a:t>Procedimiento de </a:t>
            </a:r>
            <a:r>
              <a:rPr lang="es-MX" sz="2800" b="1" dirty="0" smtClean="0">
                <a:solidFill>
                  <a:srgbClr val="C00000"/>
                </a:solidFill>
              </a:rPr>
              <a:t>solicitud</a:t>
            </a:r>
            <a:r>
              <a:rPr lang="es-MX" sz="2800" dirty="0" smtClean="0"/>
              <a:t>. La escuela</a:t>
            </a:r>
            <a:r>
              <a:rPr lang="es-MX" dirty="0" smtClean="0"/>
              <a:t>:</a:t>
            </a:r>
          </a:p>
          <a:p>
            <a:endParaRPr lang="es-MX" dirty="0"/>
          </a:p>
          <a:p>
            <a:r>
              <a:rPr lang="es-MX" sz="2800" dirty="0"/>
              <a:t>B</a:t>
            </a:r>
            <a:r>
              <a:rPr lang="es-MX" sz="2800" dirty="0" smtClean="0"/>
              <a:t>) Solicita otros ajustes al calendario </a:t>
            </a:r>
            <a:endParaRPr lang="es-MX" sz="2800" i="1" dirty="0"/>
          </a:p>
        </p:txBody>
      </p:sp>
      <p:graphicFrame>
        <p:nvGraphicFramePr>
          <p:cNvPr id="3" name="Diagrama 2"/>
          <p:cNvGraphicFramePr/>
          <p:nvPr>
            <p:extLst>
              <p:ext uri="{D42A27DB-BD31-4B8C-83A1-F6EECF244321}">
                <p14:modId xmlns:p14="http://schemas.microsoft.com/office/powerpoint/2010/main" val="3070085883"/>
              </p:ext>
            </p:extLst>
          </p:nvPr>
        </p:nvGraphicFramePr>
        <p:xfrm>
          <a:off x="257578" y="1577303"/>
          <a:ext cx="8615966" cy="466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14908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Procedimiento de </a:t>
            </a:r>
            <a:r>
              <a:rPr lang="es-MX" sz="2800" b="1" dirty="0" smtClean="0">
                <a:solidFill>
                  <a:srgbClr val="C00000"/>
                </a:solidFill>
              </a:rPr>
              <a:t>autorización</a:t>
            </a:r>
            <a:r>
              <a:rPr lang="es-MX" sz="2800" dirty="0" smtClean="0"/>
              <a:t>. La AEL</a:t>
            </a:r>
            <a:r>
              <a:rPr lang="es-MX" dirty="0" smtClean="0"/>
              <a:t>:</a:t>
            </a:r>
          </a:p>
          <a:p>
            <a:endParaRPr lang="es-MX" dirty="0"/>
          </a:p>
          <a:p>
            <a:endParaRPr lang="es-MX" dirty="0"/>
          </a:p>
        </p:txBody>
      </p:sp>
      <p:graphicFrame>
        <p:nvGraphicFramePr>
          <p:cNvPr id="3" name="Diagrama 2"/>
          <p:cNvGraphicFramePr/>
          <p:nvPr>
            <p:extLst>
              <p:ext uri="{D42A27DB-BD31-4B8C-83A1-F6EECF244321}">
                <p14:modId xmlns:p14="http://schemas.microsoft.com/office/powerpoint/2010/main" val="2258236915"/>
              </p:ext>
            </p:extLst>
          </p:nvPr>
        </p:nvGraphicFramePr>
        <p:xfrm>
          <a:off x="347730" y="1107582"/>
          <a:ext cx="8615966" cy="5228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834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Después de recibir la </a:t>
            </a:r>
            <a:r>
              <a:rPr lang="es-MX" sz="2800" b="1" dirty="0" smtClean="0">
                <a:solidFill>
                  <a:srgbClr val="C00000"/>
                </a:solidFill>
              </a:rPr>
              <a:t>autorización</a:t>
            </a:r>
            <a:r>
              <a:rPr lang="es-MX" sz="2800" dirty="0" smtClean="0"/>
              <a:t>. La Escuela y el CEPS</a:t>
            </a:r>
            <a:r>
              <a:rPr lang="es-MX" dirty="0" smtClean="0"/>
              <a:t>:</a:t>
            </a:r>
          </a:p>
          <a:p>
            <a:endParaRPr lang="es-MX" dirty="0"/>
          </a:p>
          <a:p>
            <a:endParaRPr lang="es-MX" dirty="0"/>
          </a:p>
        </p:txBody>
      </p:sp>
      <p:graphicFrame>
        <p:nvGraphicFramePr>
          <p:cNvPr id="3" name="Diagrama 2"/>
          <p:cNvGraphicFramePr/>
          <p:nvPr/>
        </p:nvGraphicFramePr>
        <p:xfrm>
          <a:off x="347730" y="1159099"/>
          <a:ext cx="8615966" cy="4984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5600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142493709"/>
              </p:ext>
            </p:extLst>
          </p:nvPr>
        </p:nvGraphicFramePr>
        <p:xfrm>
          <a:off x="234951" y="0"/>
          <a:ext cx="8629649" cy="6939942"/>
        </p:xfrm>
        <a:graphic>
          <a:graphicData uri="http://schemas.openxmlformats.org/drawingml/2006/table">
            <a:tbl>
              <a:tblPr firstRow="1" firstCol="1" bandRow="1">
                <a:tableStyleId>{5940675A-B579-460E-94D1-54222C63F5DA}</a:tableStyleId>
              </a:tblPr>
              <a:tblGrid>
                <a:gridCol w="8629649"/>
              </a:tblGrid>
              <a:tr h="175630">
                <a:tc>
                  <a:txBody>
                    <a:bodyPr/>
                    <a:lstStyle/>
                    <a:p>
                      <a:pPr>
                        <a:spcAft>
                          <a:spcPts val="0"/>
                        </a:spcAft>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Las modificaciones</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6041761">
                <a:tc>
                  <a:txBody>
                    <a:bodyPr/>
                    <a:lstStyle/>
                    <a:p>
                      <a:pPr indent="182880" algn="just">
                        <a:spcAft>
                          <a:spcPts val="360"/>
                        </a:spcAft>
                      </a:pPr>
                      <a:r>
                        <a:rPr lang="es-MX" sz="2400" b="1" dirty="0" smtClean="0">
                          <a:effectLst/>
                        </a:rPr>
                        <a:t>Artículo </a:t>
                      </a:r>
                      <a:r>
                        <a:rPr lang="es-MX" sz="2400" b="1" dirty="0">
                          <a:effectLst/>
                        </a:rPr>
                        <a:t>51.</a:t>
                      </a:r>
                      <a:r>
                        <a:rPr lang="es-MX" sz="2400" dirty="0">
                          <a:effectLst/>
                        </a:rPr>
                        <a:t>- </a:t>
                      </a:r>
                      <a:r>
                        <a:rPr lang="es-MX" sz="3200" b="1" dirty="0">
                          <a:solidFill>
                            <a:srgbClr val="C00000"/>
                          </a:solidFill>
                          <a:effectLst/>
                        </a:rPr>
                        <a:t>La autoridad educativa federal determinará el calendario escolar aplicable a toda la República</a:t>
                      </a:r>
                      <a:r>
                        <a:rPr lang="es-MX" sz="2400" dirty="0">
                          <a:effectLst/>
                        </a:rPr>
                        <a:t>, para cada ciclo lectivo de la educación básica y normal y demás para la formación de maestros de educación básica, necesarios para cubrir los planes y programas aplicables. </a:t>
                      </a:r>
                      <a:r>
                        <a:rPr lang="es-MX" sz="2800" b="1" dirty="0">
                          <a:solidFill>
                            <a:srgbClr val="C00000"/>
                          </a:solidFill>
                          <a:effectLst/>
                        </a:rPr>
                        <a:t>El calendario deberá contener un mínimo de ciento ochenta y cinco días y un máximo </a:t>
                      </a:r>
                      <a:r>
                        <a:rPr lang="es-MX" sz="2800" b="1" dirty="0" smtClean="0">
                          <a:solidFill>
                            <a:srgbClr val="C00000"/>
                          </a:solidFill>
                          <a:effectLst/>
                        </a:rPr>
                        <a:t>de doscientos </a:t>
                      </a:r>
                      <a:r>
                        <a:rPr lang="es-MX" sz="2800" b="1" dirty="0">
                          <a:solidFill>
                            <a:srgbClr val="C00000"/>
                          </a:solidFill>
                          <a:effectLst/>
                        </a:rPr>
                        <a:t>días efectivos de clase para los educandos</a:t>
                      </a:r>
                      <a:r>
                        <a:rPr lang="es-MX" sz="2400" dirty="0" smtClean="0">
                          <a:effectLst/>
                        </a:rPr>
                        <a:t>.</a:t>
                      </a:r>
                    </a:p>
                    <a:p>
                      <a:pPr indent="182880" algn="just">
                        <a:spcAft>
                          <a:spcPts val="360"/>
                        </a:spcAft>
                      </a:pPr>
                      <a:endParaRPr lang="es-MX" sz="1600" dirty="0" smtClean="0">
                        <a:effectLst/>
                      </a:endParaRPr>
                    </a:p>
                    <a:p>
                      <a:pPr indent="182880" algn="just">
                        <a:spcAft>
                          <a:spcPts val="360"/>
                        </a:spcAft>
                      </a:pPr>
                      <a:r>
                        <a:rPr lang="es-MX" sz="3200" b="1" dirty="0" smtClean="0">
                          <a:solidFill>
                            <a:srgbClr val="C00000"/>
                          </a:solidFill>
                          <a:effectLst/>
                        </a:rPr>
                        <a:t>Las </a:t>
                      </a:r>
                      <a:r>
                        <a:rPr lang="es-MX" sz="3200" b="1" dirty="0">
                          <a:solidFill>
                            <a:srgbClr val="C00000"/>
                          </a:solidFill>
                          <a:effectLst/>
                        </a:rPr>
                        <a:t>autoridades escolares</a:t>
                      </a:r>
                      <a:r>
                        <a:rPr lang="es-MX" sz="2400" dirty="0">
                          <a:effectLst/>
                        </a:rPr>
                        <a:t>, previa autorización de la autoridad educativa local y de conformidad con los lineamientos que expida la Secretaría, </a:t>
                      </a:r>
                      <a:r>
                        <a:rPr lang="es-MX" sz="3200" b="1" dirty="0">
                          <a:solidFill>
                            <a:srgbClr val="C00000"/>
                          </a:solidFill>
                          <a:effectLst/>
                        </a:rPr>
                        <a:t>podrán ajustar el calendario escolar al que se refiere el párrafo anterior.</a:t>
                      </a:r>
                      <a:r>
                        <a:rPr lang="es-MX" sz="2800" dirty="0">
                          <a:effectLst/>
                        </a:rPr>
                        <a:t> </a:t>
                      </a:r>
                      <a:r>
                        <a:rPr lang="es-MX" sz="2400" dirty="0">
                          <a:effectLst/>
                        </a:rPr>
                        <a:t>Dichos ajustes deberán prever las medidas para cubrir los planes y programas aplicables</a:t>
                      </a:r>
                      <a:r>
                        <a:rPr lang="es-MX" sz="2400" dirty="0" smtClean="0">
                          <a:effectLst/>
                        </a:rPr>
                        <a:t>.</a:t>
                      </a:r>
                      <a:endParaRPr lang="es-MX" sz="2800" dirty="0">
                        <a:effectLst/>
                      </a:endParaRPr>
                    </a:p>
                  </a:txBody>
                  <a:tcPr marL="47408" marR="47408" marT="47408" marB="47408"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0470674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7730" y="450761"/>
            <a:ext cx="8435662" cy="1077218"/>
          </a:xfrm>
          <a:prstGeom prst="rect">
            <a:avLst/>
          </a:prstGeom>
          <a:noFill/>
        </p:spPr>
        <p:txBody>
          <a:bodyPr wrap="square" rtlCol="0">
            <a:spAutoFit/>
          </a:bodyPr>
          <a:lstStyle/>
          <a:p>
            <a:r>
              <a:rPr lang="es-MX" sz="2800" dirty="0" smtClean="0">
                <a:solidFill>
                  <a:srgbClr val="003300"/>
                </a:solidFill>
              </a:rPr>
              <a:t>Después de recibir la </a:t>
            </a:r>
            <a:r>
              <a:rPr lang="es-MX" sz="2800" b="1" dirty="0" smtClean="0">
                <a:solidFill>
                  <a:srgbClr val="C00000"/>
                </a:solidFill>
              </a:rPr>
              <a:t>autorización</a:t>
            </a:r>
            <a:r>
              <a:rPr lang="es-MX" sz="2800" dirty="0" smtClean="0"/>
              <a:t>. La AEL</a:t>
            </a:r>
            <a:r>
              <a:rPr lang="es-MX" dirty="0" smtClean="0"/>
              <a:t>:</a:t>
            </a:r>
          </a:p>
          <a:p>
            <a:endParaRPr lang="es-MX" dirty="0"/>
          </a:p>
          <a:p>
            <a:endParaRPr lang="es-MX" dirty="0"/>
          </a:p>
        </p:txBody>
      </p:sp>
      <p:graphicFrame>
        <p:nvGraphicFramePr>
          <p:cNvPr id="3" name="Diagrama 2"/>
          <p:cNvGraphicFramePr/>
          <p:nvPr/>
        </p:nvGraphicFramePr>
        <p:xfrm>
          <a:off x="347730" y="1159099"/>
          <a:ext cx="8615966" cy="4984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42285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36714632"/>
              </p:ext>
            </p:extLst>
          </p:nvPr>
        </p:nvGraphicFramePr>
        <p:xfrm>
          <a:off x="631065" y="1397000"/>
          <a:ext cx="8010659" cy="4411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004552" y="296214"/>
            <a:ext cx="7340958" cy="584775"/>
          </a:xfrm>
          <a:prstGeom prst="rect">
            <a:avLst/>
          </a:prstGeom>
          <a:noFill/>
        </p:spPr>
        <p:txBody>
          <a:bodyPr wrap="square" rtlCol="0">
            <a:spAutoFit/>
          </a:bodyPr>
          <a:lstStyle/>
          <a:p>
            <a:r>
              <a:rPr lang="es-MX" sz="3200" dirty="0" smtClean="0"/>
              <a:t>Tareas genéricas de la AEL</a:t>
            </a:r>
            <a:endParaRPr lang="es-MX" sz="3200" dirty="0"/>
          </a:p>
        </p:txBody>
      </p:sp>
    </p:spTree>
    <p:extLst>
      <p:ext uri="{BB962C8B-B14F-4D97-AF65-F5344CB8AC3E}">
        <p14:creationId xmlns:p14="http://schemas.microsoft.com/office/powerpoint/2010/main" val="20898404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5683002"/>
            <a:ext cx="9143999" cy="715581"/>
          </a:xfrm>
          <a:prstGeom prst="rect">
            <a:avLst/>
          </a:prstGeom>
          <a:noFill/>
        </p:spPr>
        <p:txBody>
          <a:bodyPr wrap="square" rtlCol="0">
            <a:spAutoFit/>
          </a:bodyPr>
          <a:lstStyle/>
          <a:p>
            <a:pPr algn="ctr"/>
            <a:r>
              <a:rPr lang="es-MX" sz="4050" b="1" spc="-38" dirty="0" smtClean="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rPr>
              <a:t>GRACIAS</a:t>
            </a:r>
            <a:endParaRPr lang="es-MX" sz="4050" b="1" spc="-38" dirty="0">
              <a:ln w="11430"/>
              <a:gradFill>
                <a:gsLst>
                  <a:gs pos="0">
                    <a:srgbClr val="BD582C">
                      <a:tint val="70000"/>
                      <a:satMod val="245000"/>
                    </a:srgbClr>
                  </a:gs>
                  <a:gs pos="75000">
                    <a:srgbClr val="BD582C">
                      <a:tint val="90000"/>
                      <a:shade val="60000"/>
                      <a:satMod val="240000"/>
                    </a:srgbClr>
                  </a:gs>
                  <a:gs pos="100000">
                    <a:srgbClr val="BD582C">
                      <a:tint val="100000"/>
                      <a:shade val="50000"/>
                      <a:satMod val="240000"/>
                    </a:srgbClr>
                  </a:gs>
                </a:gsLst>
                <a:lin ang="5400000"/>
              </a:gradFill>
              <a:latin typeface="Arial" pitchFamily="34" charset="0"/>
              <a:ea typeface="Calibri" pitchFamily="34" charset="0"/>
              <a:cs typeface="Arial"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270457"/>
            <a:ext cx="9144000" cy="5143500"/>
          </a:xfrm>
          <a:prstGeom prst="rect">
            <a:avLst/>
          </a:prstGeom>
        </p:spPr>
      </p:pic>
    </p:spTree>
    <p:extLst>
      <p:ext uri="{BB962C8B-B14F-4D97-AF65-F5344CB8AC3E}">
        <p14:creationId xmlns:p14="http://schemas.microsoft.com/office/powerpoint/2010/main" val="30388831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50577719"/>
              </p:ext>
            </p:extLst>
          </p:nvPr>
        </p:nvGraphicFramePr>
        <p:xfrm>
          <a:off x="234951" y="0"/>
          <a:ext cx="8629649" cy="6445447"/>
        </p:xfrm>
        <a:graphic>
          <a:graphicData uri="http://schemas.openxmlformats.org/drawingml/2006/table">
            <a:tbl>
              <a:tblPr firstRow="1" firstCol="1" bandRow="1">
                <a:tableStyleId>{5940675A-B579-460E-94D1-54222C63F5DA}</a:tableStyleId>
              </a:tblPr>
              <a:tblGrid>
                <a:gridCol w="8629649"/>
              </a:tblGrid>
              <a:tr h="175630">
                <a:tc>
                  <a:txBody>
                    <a:bodyPr/>
                    <a:lstStyle/>
                    <a:p>
                      <a:pPr>
                        <a:spcAft>
                          <a:spcPts val="0"/>
                        </a:spcAft>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Las modificaciones</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6041761">
                <a:tc>
                  <a:txBody>
                    <a:bodyPr/>
                    <a:lstStyle/>
                    <a:p>
                      <a:pPr indent="182880" algn="just">
                        <a:spcAft>
                          <a:spcPts val="360"/>
                        </a:spcAft>
                      </a:pPr>
                      <a:r>
                        <a:rPr lang="es-MX" sz="2800" b="1" dirty="0" smtClean="0">
                          <a:effectLst/>
                        </a:rPr>
                        <a:t>Artículo </a:t>
                      </a:r>
                      <a:r>
                        <a:rPr lang="es-MX" sz="2800" b="1" dirty="0">
                          <a:effectLst/>
                        </a:rPr>
                        <a:t>53</a:t>
                      </a:r>
                      <a:r>
                        <a:rPr lang="es-MX" sz="2800" b="1" dirty="0" smtClean="0">
                          <a:effectLst/>
                        </a:rPr>
                        <a:t>.- </a:t>
                      </a:r>
                      <a:r>
                        <a:rPr lang="es-MX" sz="2800" dirty="0" smtClean="0"/>
                        <a:t>El calendario que la Secretaría determine para cada ciclo lectivo de educación preescolar, de primaria, de secundaria, de normal y demás para la formación de maestros de educación básica, se publicará en el Diario Oficial de la Federación</a:t>
                      </a:r>
                      <a:r>
                        <a:rPr lang="es-MX" sz="2800" b="1" dirty="0">
                          <a:effectLst/>
                        </a:rPr>
                        <a:t>.</a:t>
                      </a:r>
                      <a:endParaRPr lang="es-MX" sz="2800" b="1" dirty="0" smtClean="0">
                        <a:effectLst/>
                      </a:endParaRPr>
                    </a:p>
                    <a:p>
                      <a:pPr indent="182880" algn="just">
                        <a:spcAft>
                          <a:spcPts val="360"/>
                        </a:spcAft>
                      </a:pPr>
                      <a:endParaRPr lang="es-MX" sz="3200" b="1" dirty="0">
                        <a:effectLst/>
                      </a:endParaRPr>
                    </a:p>
                    <a:p>
                      <a:pPr indent="182880" algn="just">
                        <a:spcAft>
                          <a:spcPts val="360"/>
                        </a:spcAft>
                      </a:pPr>
                      <a:r>
                        <a:rPr lang="es-MX" sz="2800" b="1" dirty="0">
                          <a:solidFill>
                            <a:srgbClr val="C00000"/>
                          </a:solidFill>
                          <a:effectLst/>
                        </a:rPr>
                        <a:t>La autoridad educativa de cada entidad federativa publicará en el órgano informativo oficial de la propia entidad, las autorizaciones de ajustes al calendario escolar determinado por la Secretaría</a:t>
                      </a:r>
                      <a:r>
                        <a:rPr lang="es-MX" sz="2800" b="1" dirty="0" smtClean="0">
                          <a:solidFill>
                            <a:srgbClr val="C00000"/>
                          </a:solidFill>
                          <a:effectLst/>
                        </a:rPr>
                        <a:t>.</a:t>
                      </a:r>
                      <a:endParaRPr lang="es-MX" sz="3200" b="1" dirty="0">
                        <a:solidFill>
                          <a:srgbClr val="C00000"/>
                        </a:solidFill>
                        <a:effectLst/>
                      </a:endParaRPr>
                    </a:p>
                  </a:txBody>
                  <a:tcPr marL="47408" marR="47408" marT="47408" marB="47408"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3087696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418114280"/>
              </p:ext>
            </p:extLst>
          </p:nvPr>
        </p:nvGraphicFramePr>
        <p:xfrm>
          <a:off x="133351" y="0"/>
          <a:ext cx="8856104" cy="6269382"/>
        </p:xfrm>
        <a:graphic>
          <a:graphicData uri="http://schemas.openxmlformats.org/drawingml/2006/table">
            <a:tbl>
              <a:tblPr firstRow="1" firstCol="1" bandRow="1">
                <a:tableStyleId>{5940675A-B579-460E-94D1-54222C63F5DA}</a:tableStyleId>
              </a:tblPr>
              <a:tblGrid>
                <a:gridCol w="8856104"/>
              </a:tblGrid>
              <a:tr h="0">
                <a:tc>
                  <a:txBody>
                    <a:bodyPr/>
                    <a:lstStyle/>
                    <a:p>
                      <a:pPr>
                        <a:spcAft>
                          <a:spcPts val="0"/>
                        </a:spcAft>
                      </a:pPr>
                      <a:endParaRPr lang="es-MX"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5696478">
                <a:tc>
                  <a:txBody>
                    <a:bodyPr/>
                    <a:lstStyle/>
                    <a:p>
                      <a:pPr indent="182880" algn="just">
                        <a:spcAft>
                          <a:spcPts val="360"/>
                        </a:spcAft>
                      </a:pPr>
                      <a:r>
                        <a:rPr lang="es-MX" sz="2400" b="1" dirty="0" smtClean="0">
                          <a:effectLst/>
                        </a:rPr>
                        <a:t>Artículo 69….</a:t>
                      </a:r>
                      <a:endParaRPr lang="es-MX" sz="2400" dirty="0" smtClean="0"/>
                    </a:p>
                    <a:p>
                      <a:pPr indent="182880" algn="just">
                        <a:spcAft>
                          <a:spcPts val="360"/>
                        </a:spcAft>
                      </a:pPr>
                      <a:r>
                        <a:rPr lang="es-MX" sz="2400" dirty="0" smtClean="0"/>
                        <a:t> </a:t>
                      </a:r>
                      <a:r>
                        <a:rPr lang="es-MX" sz="2800" b="1" dirty="0" smtClean="0">
                          <a:solidFill>
                            <a:srgbClr val="C00000"/>
                          </a:solidFill>
                        </a:rPr>
                        <a:t>La autoridad escolar hará lo conducente para que en cada escuela pública de educación básica opere un consejo escolar de participación social,</a:t>
                      </a:r>
                      <a:r>
                        <a:rPr lang="es-MX" sz="2400" dirty="0" smtClean="0"/>
                        <a:t> integrado con padres de familia y representantes de sus asociaciones, maestros y representantes de su organización sindical, quienes acudirán como representantes de los intereses laborales de los trabajadores, directivos de la escuela</a:t>
                      </a:r>
                      <a:r>
                        <a:rPr lang="es-MX" sz="2400" b="1" dirty="0" smtClean="0">
                          <a:effectLst/>
                        </a:rPr>
                        <a:t>...</a:t>
                      </a:r>
                      <a:endParaRPr lang="es-MX" sz="2800" b="1" dirty="0" smtClean="0">
                        <a:effectLst/>
                      </a:endParaRPr>
                    </a:p>
                    <a:p>
                      <a:pPr indent="182880" algn="just">
                        <a:spcAft>
                          <a:spcPts val="360"/>
                        </a:spcAft>
                      </a:pPr>
                      <a:r>
                        <a:rPr lang="es-MX" sz="2400" dirty="0" smtClean="0">
                          <a:effectLst/>
                        </a:rPr>
                        <a:t>...</a:t>
                      </a:r>
                      <a:endParaRPr lang="es-MX" sz="2800" dirty="0" smtClean="0">
                        <a:effectLst/>
                      </a:endParaRPr>
                    </a:p>
                    <a:p>
                      <a:pPr indent="182880" algn="just">
                        <a:spcAft>
                          <a:spcPts val="360"/>
                        </a:spcAft>
                      </a:pPr>
                      <a:r>
                        <a:rPr lang="es-MX" sz="2400" dirty="0" smtClean="0">
                          <a:effectLst/>
                        </a:rPr>
                        <a:t> </a:t>
                      </a:r>
                      <a:r>
                        <a:rPr lang="es-MX" sz="3200" dirty="0" smtClean="0">
                          <a:effectLst/>
                        </a:rPr>
                        <a:t>Este consejo:</a:t>
                      </a:r>
                      <a:endParaRPr lang="es-MX" sz="3600" dirty="0">
                        <a:effectLst/>
                      </a:endParaRPr>
                    </a:p>
                    <a:p>
                      <a:pPr indent="182880" algn="just">
                        <a:spcAft>
                          <a:spcPts val="360"/>
                        </a:spcAft>
                      </a:pPr>
                      <a:r>
                        <a:rPr lang="es-MX" sz="2400" dirty="0">
                          <a:effectLst/>
                        </a:rPr>
                        <a:t>a) </a:t>
                      </a:r>
                      <a:r>
                        <a:rPr lang="es-MX" sz="2800" b="1" dirty="0">
                          <a:solidFill>
                            <a:srgbClr val="C00000"/>
                          </a:solidFill>
                          <a:effectLst/>
                        </a:rPr>
                        <a:t>Opinará sobre los ajustes al calendario escolar aplicable a cada escuela y conocerá las metas educativas, así como el avance de las actividades escolares, con el objeto de coadyuvar con el maestro a su mejor realización;</a:t>
                      </a:r>
                      <a:endParaRPr lang="es-MX" sz="3200" b="1" dirty="0">
                        <a:solidFill>
                          <a:srgbClr val="C00000"/>
                        </a:solidFill>
                        <a:effectLst/>
                      </a:endParaRPr>
                    </a:p>
                    <a:p>
                      <a:pPr indent="182880" algn="just">
                        <a:spcAft>
                          <a:spcPts val="360"/>
                        </a:spcAft>
                      </a:pPr>
                      <a:endParaRPr lang="es-MX" sz="2800" dirty="0">
                        <a:effectLst/>
                      </a:endParaRPr>
                    </a:p>
                  </a:txBody>
                  <a:tcPr marL="47408" marR="47408" marT="47408" marB="47408"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291623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260844466"/>
              </p:ext>
            </p:extLst>
          </p:nvPr>
        </p:nvGraphicFramePr>
        <p:xfrm>
          <a:off x="90153" y="652009"/>
          <a:ext cx="8963695" cy="5448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360607" y="128789"/>
            <a:ext cx="5383369" cy="523220"/>
          </a:xfrm>
          <a:prstGeom prst="rect">
            <a:avLst/>
          </a:prstGeom>
          <a:noFill/>
        </p:spPr>
        <p:txBody>
          <a:bodyPr wrap="square" rtlCol="0">
            <a:spAutoFit/>
          </a:bodyPr>
          <a:lstStyle/>
          <a:p>
            <a:r>
              <a:rPr lang="es-MX" sz="2800" b="1" dirty="0" smtClean="0">
                <a:solidFill>
                  <a:srgbClr val="003300"/>
                </a:solidFill>
              </a:rPr>
              <a:t>Mismos actores, nuevas facultades</a:t>
            </a:r>
            <a:endParaRPr lang="es-MX" sz="2800" b="1" dirty="0">
              <a:solidFill>
                <a:srgbClr val="003300"/>
              </a:solidFill>
            </a:endParaRPr>
          </a:p>
        </p:txBody>
      </p:sp>
    </p:spTree>
    <p:extLst>
      <p:ext uri="{BB962C8B-B14F-4D97-AF65-F5344CB8AC3E}">
        <p14:creationId xmlns:p14="http://schemas.microsoft.com/office/powerpoint/2010/main" val="1624596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5416323"/>
              </p:ext>
            </p:extLst>
          </p:nvPr>
        </p:nvGraphicFramePr>
        <p:xfrm>
          <a:off x="141668" y="103032"/>
          <a:ext cx="8864600" cy="5911402"/>
        </p:xfrm>
        <a:graphic>
          <a:graphicData uri="http://schemas.openxmlformats.org/drawingml/2006/table">
            <a:tbl>
              <a:tblPr firstRow="1" firstCol="1" bandRow="1">
                <a:tableStyleId>{5940675A-B579-460E-94D1-54222C63F5DA}</a:tableStyleId>
              </a:tblPr>
              <a:tblGrid>
                <a:gridCol w="8864600"/>
              </a:tblGrid>
              <a:tr h="1776956">
                <a:tc>
                  <a:txBody>
                    <a:bodyPr/>
                    <a:lstStyle/>
                    <a:p>
                      <a:pPr algn="just">
                        <a:spcAft>
                          <a:spcPts val="0"/>
                        </a:spcAft>
                      </a:pPr>
                      <a:r>
                        <a:rPr lang="es-MX" sz="3200" b="1" baseline="0" dirty="0" smtClean="0">
                          <a:solidFill>
                            <a:srgbClr val="003300"/>
                          </a:solidFill>
                          <a:effectLst/>
                          <a:latin typeface="+mn-lt"/>
                          <a:ea typeface="+mn-ea"/>
                          <a:cs typeface="+mn-cs"/>
                        </a:rPr>
                        <a:t>Las modificaciones a </a:t>
                      </a:r>
                      <a:r>
                        <a:rPr lang="es-MX" sz="3200" b="1" baseline="0" smtClean="0">
                          <a:solidFill>
                            <a:srgbClr val="003300"/>
                          </a:solidFill>
                          <a:effectLst/>
                          <a:latin typeface="+mn-lt"/>
                          <a:ea typeface="+mn-ea"/>
                          <a:cs typeface="+mn-cs"/>
                        </a:rPr>
                        <a:t>la Ley General </a:t>
                      </a:r>
                      <a:r>
                        <a:rPr lang="es-MX" sz="3200" b="1" baseline="0" dirty="0" smtClean="0">
                          <a:solidFill>
                            <a:srgbClr val="003300"/>
                          </a:solidFill>
                          <a:effectLst/>
                          <a:latin typeface="+mn-lt"/>
                          <a:ea typeface="+mn-ea"/>
                          <a:cs typeface="+mn-cs"/>
                        </a:rPr>
                        <a:t>de Educación  permiten implementar </a:t>
                      </a:r>
                      <a:r>
                        <a:rPr lang="es-MX" sz="4000" b="1" baseline="0" dirty="0" smtClean="0">
                          <a:solidFill>
                            <a:srgbClr val="C00000"/>
                          </a:solidFill>
                          <a:effectLst/>
                          <a:latin typeface="+mn-lt"/>
                          <a:ea typeface="+mn-ea"/>
                          <a:cs typeface="+mn-cs"/>
                        </a:rPr>
                        <a:t>dos</a:t>
                      </a:r>
                      <a:r>
                        <a:rPr lang="es-MX" sz="4000" b="1" baseline="0" dirty="0" smtClean="0">
                          <a:solidFill>
                            <a:srgbClr val="003300"/>
                          </a:solidFill>
                          <a:effectLst/>
                          <a:latin typeface="+mn-lt"/>
                          <a:ea typeface="+mn-ea"/>
                          <a:cs typeface="+mn-cs"/>
                        </a:rPr>
                        <a:t> </a:t>
                      </a:r>
                      <a:r>
                        <a:rPr lang="es-MX" sz="3200" b="1" baseline="0" dirty="0" smtClean="0">
                          <a:solidFill>
                            <a:srgbClr val="003300"/>
                          </a:solidFill>
                          <a:effectLst/>
                          <a:latin typeface="+mn-lt"/>
                          <a:ea typeface="+mn-ea"/>
                          <a:cs typeface="+mn-cs"/>
                        </a:rPr>
                        <a:t>decisiones muy relevantes para el sistema educativo: </a:t>
                      </a:r>
                      <a:endParaRPr lang="es-MX" sz="3200" b="1" dirty="0">
                        <a:solidFill>
                          <a:srgbClr val="0033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4134446">
                <a:tc>
                  <a:txBody>
                    <a:bodyPr/>
                    <a:lstStyle/>
                    <a:p>
                      <a:pPr algn="just">
                        <a:spcBef>
                          <a:spcPts val="600"/>
                        </a:spcBef>
                        <a:spcAft>
                          <a:spcPts val="0"/>
                        </a:spcAft>
                      </a:pPr>
                      <a:r>
                        <a:rPr lang="es-MX" sz="4000" dirty="0" smtClean="0">
                          <a:effectLst/>
                        </a:rPr>
                        <a:t>1) Promover</a:t>
                      </a:r>
                      <a:r>
                        <a:rPr lang="es-MX" sz="4000" baseline="0" dirty="0" smtClean="0">
                          <a:effectLst/>
                        </a:rPr>
                        <a:t> jornadas escolares más amplias y eficaces</a:t>
                      </a:r>
                    </a:p>
                    <a:p>
                      <a:pPr algn="just">
                        <a:spcBef>
                          <a:spcPts val="600"/>
                        </a:spcBef>
                        <a:spcAft>
                          <a:spcPts val="0"/>
                        </a:spcAft>
                      </a:pPr>
                      <a:endParaRPr lang="es-MX" sz="4000" baseline="0" dirty="0" smtClean="0">
                        <a:effectLst/>
                      </a:endParaRPr>
                    </a:p>
                    <a:p>
                      <a:pPr algn="just">
                        <a:spcBef>
                          <a:spcPts val="600"/>
                        </a:spcBef>
                        <a:spcAft>
                          <a:spcPts val="0"/>
                        </a:spcAft>
                      </a:pPr>
                      <a:r>
                        <a:rPr lang="es-MX" sz="4000" baseline="0" dirty="0" smtClean="0">
                          <a:effectLst/>
                        </a:rPr>
                        <a:t>2) Ajustar el calendario escolar a las necesidades específicas de las escuelas</a:t>
                      </a:r>
                      <a:endParaRPr lang="es-MX" sz="4800" dirty="0">
                        <a:effectLst/>
                      </a:endParaRPr>
                    </a:p>
                  </a:txBody>
                  <a:tcPr marL="47408" marR="47408" marT="47408" marB="47408"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671570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62870324"/>
              </p:ext>
            </p:extLst>
          </p:nvPr>
        </p:nvGraphicFramePr>
        <p:xfrm>
          <a:off x="141668" y="103032"/>
          <a:ext cx="8864600" cy="5911402"/>
        </p:xfrm>
        <a:graphic>
          <a:graphicData uri="http://schemas.openxmlformats.org/drawingml/2006/table">
            <a:tbl>
              <a:tblPr firstRow="1" firstCol="1" bandRow="1">
                <a:tableStyleId>{5940675A-B579-460E-94D1-54222C63F5DA}</a:tableStyleId>
              </a:tblPr>
              <a:tblGrid>
                <a:gridCol w="8864600"/>
              </a:tblGrid>
              <a:tr h="17769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3200" dirty="0" smtClean="0">
                          <a:solidFill>
                            <a:srgbClr val="003300"/>
                          </a:solidFill>
                          <a:effectLst/>
                        </a:rPr>
                        <a:t>1) Promover</a:t>
                      </a:r>
                      <a:r>
                        <a:rPr lang="es-MX" sz="3200" baseline="0" dirty="0" smtClean="0">
                          <a:solidFill>
                            <a:srgbClr val="003300"/>
                          </a:solidFill>
                          <a:effectLst/>
                        </a:rPr>
                        <a:t> jornadas escolares más amplias y eficaces</a:t>
                      </a:r>
                    </a:p>
                    <a:p>
                      <a:pPr algn="just">
                        <a:spcAft>
                          <a:spcPts val="0"/>
                        </a:spcAft>
                      </a:pPr>
                      <a:endParaRPr lang="es-MX" sz="3200" b="1" dirty="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4816" marR="0" marT="18963" marB="18963" anchor="ctr"/>
                </a:tc>
              </a:tr>
              <a:tr h="4134446">
                <a:tc>
                  <a:txBody>
                    <a:bodyPr/>
                    <a:lstStyle/>
                    <a:p>
                      <a:pPr algn="ctr">
                        <a:spcBef>
                          <a:spcPts val="600"/>
                        </a:spcBef>
                        <a:spcAft>
                          <a:spcPts val="0"/>
                        </a:spcAft>
                      </a:pPr>
                      <a:endParaRPr lang="es-MX" sz="4000" b="1" baseline="0" dirty="0" smtClean="0">
                        <a:effectLst/>
                      </a:endParaRPr>
                    </a:p>
                  </a:txBody>
                  <a:tcPr marL="47408" marR="47408" marT="47408" marB="47408" anchor="ctr">
                    <a:solidFill>
                      <a:srgbClr val="CCFFCC"/>
                    </a:solidFill>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698071039"/>
              </p:ext>
            </p:extLst>
          </p:nvPr>
        </p:nvGraphicFramePr>
        <p:xfrm>
          <a:off x="180304" y="1906073"/>
          <a:ext cx="8809150" cy="4358640"/>
        </p:xfrm>
        <a:graphic>
          <a:graphicData uri="http://schemas.openxmlformats.org/drawingml/2006/table">
            <a:tbl>
              <a:tblPr firstRow="1" bandRow="1">
                <a:tableStyleId>{5C22544A-7EE6-4342-B048-85BDC9FD1C3A}</a:tableStyleId>
              </a:tblPr>
              <a:tblGrid>
                <a:gridCol w="4404575"/>
                <a:gridCol w="4404575"/>
              </a:tblGrid>
              <a:tr h="4018209">
                <a:tc>
                  <a:txBody>
                    <a:bodyPr/>
                    <a:lstStyle/>
                    <a:p>
                      <a:endParaRPr lang="es-MX" dirty="0"/>
                    </a:p>
                  </a:txBody>
                  <a:tcPr>
                    <a:solidFill>
                      <a:srgbClr val="FFFFCC"/>
                    </a:solidFill>
                  </a:tcPr>
                </a:tc>
                <a:tc>
                  <a:txBody>
                    <a:bodyPr/>
                    <a:lstStyle/>
                    <a:p>
                      <a:pPr algn="ctr"/>
                      <a:r>
                        <a:rPr lang="es-MX" sz="4000" dirty="0" smtClean="0">
                          <a:solidFill>
                            <a:schemeClr val="tx1"/>
                          </a:solidFill>
                        </a:rPr>
                        <a:t>LA SEP PROPONDRÁ UN NUEVO CALENDARIO DE </a:t>
                      </a:r>
                      <a:r>
                        <a:rPr lang="es-MX" sz="4000" dirty="0" smtClean="0">
                          <a:solidFill>
                            <a:srgbClr val="C00000"/>
                          </a:solidFill>
                        </a:rPr>
                        <a:t>185 DÍAS </a:t>
                      </a:r>
                      <a:r>
                        <a:rPr lang="es-MX" sz="4000" dirty="0" smtClean="0">
                          <a:solidFill>
                            <a:schemeClr val="tx1"/>
                          </a:solidFill>
                        </a:rPr>
                        <a:t>EFECTIVOS DE CLASES</a:t>
                      </a:r>
                      <a:endParaRPr lang="es-MX" dirty="0">
                        <a:solidFill>
                          <a:schemeClr val="tx1"/>
                        </a:solidFill>
                      </a:endParaRPr>
                    </a:p>
                  </a:txBody>
                  <a:tcPr>
                    <a:solidFill>
                      <a:schemeClr val="accent1">
                        <a:lumMod val="20000"/>
                        <a:lumOff val="80000"/>
                      </a:schemeClr>
                    </a:solidFill>
                  </a:tcPr>
                </a:tc>
              </a:tr>
            </a:tbl>
          </a:graphicData>
        </a:graphic>
      </p:graphicFrame>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304" y="1893193"/>
            <a:ext cx="4670739" cy="4404575"/>
          </a:xfrm>
          <a:prstGeom prst="rect">
            <a:avLst/>
          </a:prstGeom>
        </p:spPr>
      </p:pic>
    </p:spTree>
    <p:extLst>
      <p:ext uri="{BB962C8B-B14F-4D97-AF65-F5344CB8AC3E}">
        <p14:creationId xmlns:p14="http://schemas.microsoft.com/office/powerpoint/2010/main" val="30931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53790" y="309093"/>
            <a:ext cx="7804597" cy="4031873"/>
          </a:xfrm>
          <a:prstGeom prst="rect">
            <a:avLst/>
          </a:prstGeom>
          <a:noFill/>
        </p:spPr>
        <p:txBody>
          <a:bodyPr wrap="square" rtlCol="0">
            <a:spAutoFit/>
          </a:bodyPr>
          <a:lstStyle/>
          <a:p>
            <a:pPr algn="just"/>
            <a:r>
              <a:rPr lang="es-MX" sz="3200" dirty="0" smtClean="0"/>
              <a:t>Para implementar este calendario la SEP publicará los </a:t>
            </a:r>
            <a:r>
              <a:rPr lang="es-MX" sz="3200" i="1" dirty="0" smtClean="0"/>
              <a:t>lineamientos específicos para que la Autoridades Educativas Locales implementen el calendario escolar de 185 días efectivos de clases.</a:t>
            </a:r>
          </a:p>
          <a:p>
            <a:pPr algn="just"/>
            <a:endParaRPr lang="es-MX" sz="3200" i="1" dirty="0"/>
          </a:p>
          <a:p>
            <a:pPr algn="just"/>
            <a:endParaRPr lang="es-MX" sz="3200" i="1" dirty="0" smtClean="0"/>
          </a:p>
          <a:p>
            <a:pPr algn="just"/>
            <a:endParaRPr lang="es-MX" sz="3200" i="1"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820" y="2948314"/>
            <a:ext cx="4868215" cy="3243448"/>
          </a:xfrm>
          <a:prstGeom prst="rect">
            <a:avLst/>
          </a:prstGeom>
        </p:spPr>
      </p:pic>
      <p:sp>
        <p:nvSpPr>
          <p:cNvPr id="5" name="CuadroTexto 4"/>
          <p:cNvSpPr txBox="1"/>
          <p:nvPr/>
        </p:nvSpPr>
        <p:spPr>
          <a:xfrm>
            <a:off x="5731096" y="3138877"/>
            <a:ext cx="3232599" cy="2862322"/>
          </a:xfrm>
          <a:prstGeom prst="rect">
            <a:avLst/>
          </a:prstGeom>
          <a:solidFill>
            <a:schemeClr val="accent1">
              <a:lumMod val="20000"/>
              <a:lumOff val="80000"/>
            </a:schemeClr>
          </a:solidFill>
        </p:spPr>
        <p:txBody>
          <a:bodyPr wrap="square" rtlCol="0">
            <a:spAutoFit/>
          </a:bodyPr>
          <a:lstStyle/>
          <a:p>
            <a:pPr algn="ctr"/>
            <a:r>
              <a:rPr lang="es-MX" sz="3600" dirty="0" smtClean="0">
                <a:solidFill>
                  <a:srgbClr val="003300"/>
                </a:solidFill>
              </a:rPr>
              <a:t>La AEL es responsable de implementar el acceso a este calendario</a:t>
            </a:r>
            <a:endParaRPr lang="es-MX" sz="3600" dirty="0">
              <a:solidFill>
                <a:srgbClr val="003300"/>
              </a:solidFill>
            </a:endParaRPr>
          </a:p>
        </p:txBody>
      </p:sp>
    </p:spTree>
    <p:extLst>
      <p:ext uri="{BB962C8B-B14F-4D97-AF65-F5344CB8AC3E}">
        <p14:creationId xmlns:p14="http://schemas.microsoft.com/office/powerpoint/2010/main" val="656553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TM02900722[[fn=Sala de juntas (ion)]]</Template>
  <TotalTime>3365</TotalTime>
  <Words>1848</Words>
  <Application>Microsoft Office PowerPoint</Application>
  <PresentationFormat>Presentación en pantalla (4:3)</PresentationFormat>
  <Paragraphs>215</Paragraphs>
  <Slides>32</Slides>
  <Notes>1</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32</vt:i4>
      </vt:variant>
    </vt:vector>
  </HeadingPairs>
  <TitlesOfParts>
    <vt:vector size="39" baseType="lpstr">
      <vt:lpstr>Arial</vt:lpstr>
      <vt:lpstr>Calibri</vt:lpstr>
      <vt:lpstr>Calibri Light</vt:lpstr>
      <vt:lpstr>Times New Roman</vt:lpstr>
      <vt:lpstr>Wingdings 2</vt:lpstr>
      <vt:lpstr>HDOfficeLightV0</vt:lpstr>
      <vt:lpstr>Retrospección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NORMA XOCHITL PATINO ALONSO</dc:creator>
  <cp:lastModifiedBy>HECTOR RAMIREZ DELRAZO</cp:lastModifiedBy>
  <cp:revision>241</cp:revision>
  <cp:lastPrinted>2016-05-13T07:03:46Z</cp:lastPrinted>
  <dcterms:created xsi:type="dcterms:W3CDTF">2016-04-08T14:29:08Z</dcterms:created>
  <dcterms:modified xsi:type="dcterms:W3CDTF">2016-05-13T22:23:01Z</dcterms:modified>
</cp:coreProperties>
</file>