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7" r:id="rId7"/>
    <p:sldId id="260" r:id="rId8"/>
    <p:sldId id="268" r:id="rId9"/>
    <p:sldId id="261" r:id="rId10"/>
    <p:sldId id="269" r:id="rId11"/>
    <p:sldId id="262" r:id="rId12"/>
    <p:sldId id="270" r:id="rId13"/>
    <p:sldId id="263" r:id="rId14"/>
    <p:sldId id="271" r:id="rId15"/>
    <p:sldId id="264" r:id="rId16"/>
    <p:sldId id="272" r:id="rId17"/>
    <p:sldId id="265" r:id="rId18"/>
    <p:sldId id="273" r:id="rId19"/>
    <p:sldId id="274" r:id="rId20"/>
    <p:sldId id="276" r:id="rId21"/>
    <p:sldId id="275" r:id="rId22"/>
    <p:sldId id="277" r:id="rId23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 spd="med" advTm="8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9D812-ECCC-9245-A233-1170F50AC3CC}" type="datetimeFigureOut">
              <a:rPr lang="nl-NL" smtClean="0"/>
              <a:pPr/>
              <a:t>13-11-2011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31006-2856-8941-8C83-EFB2314B5D6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8000">
    <p:random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413000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078" y="473428"/>
            <a:ext cx="5359400" cy="35687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711222" y="5207000"/>
            <a:ext cx="130443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smtClean="0">
                <a:latin typeface="SchoolKX_New"/>
                <a:cs typeface="SchoolKX_New"/>
              </a:rPr>
              <a:t>el</a:t>
            </a:r>
            <a:endParaRPr lang="nl-NL" sz="6600" dirty="0"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384778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rcRect l="31669"/>
          <a:stretch>
            <a:fillRect/>
          </a:stretch>
        </p:blipFill>
        <p:spPr>
          <a:xfrm>
            <a:off x="2681111" y="592667"/>
            <a:ext cx="3974396" cy="391673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682999" y="4967111"/>
            <a:ext cx="17868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smtClean="0">
                <a:latin typeface="SchoolKX_New"/>
                <a:cs typeface="SchoolKX_New"/>
              </a:rPr>
              <a:t>ola</a:t>
            </a:r>
            <a:endParaRPr lang="nl-NL" sz="6600" dirty="0"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271889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446" y="506589"/>
            <a:ext cx="3279887" cy="611152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475111" y="4360333"/>
            <a:ext cx="19739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smtClean="0">
                <a:latin typeface="SchoolKX_New"/>
                <a:cs typeface="SchoolKX_New"/>
              </a:rPr>
              <a:t>ello</a:t>
            </a:r>
            <a:endParaRPr lang="nl-NL" sz="6600" dirty="0"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314222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50" y="433917"/>
            <a:ext cx="7759700" cy="38735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118556" y="4840111"/>
            <a:ext cx="292103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smtClean="0">
                <a:latin typeface="SchoolKX_New"/>
                <a:cs typeface="SchoolKX_New"/>
              </a:rPr>
              <a:t>itroen</a:t>
            </a:r>
            <a:endParaRPr lang="nl-NL" sz="6600" dirty="0"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300111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890" y="265890"/>
            <a:ext cx="4737473" cy="4579557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3605776" y="5372526"/>
            <a:ext cx="22574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smtClean="0">
                <a:latin typeface="SchoolKX_New"/>
                <a:cs typeface="SchoolKX_New"/>
              </a:rPr>
              <a:t>avia</a:t>
            </a:r>
            <a:endParaRPr lang="nl-NL" sz="6600" dirty="0"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342444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146778" y="5317067"/>
            <a:ext cx="25483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0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000" dirty="0" smtClean="0">
                <a:latin typeface="SchoolKX_New"/>
                <a:cs typeface="SchoolKX_New"/>
              </a:rPr>
              <a:t>actus</a:t>
            </a:r>
            <a:endParaRPr lang="nl-NL" sz="6000" dirty="0">
              <a:latin typeface="SchoolKX_New"/>
              <a:cs typeface="SchoolKX_New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889" y="186267"/>
            <a:ext cx="7620000" cy="5130800"/>
          </a:xfrm>
          <a:prstGeom prst="rect">
            <a:avLst/>
          </a:prstGeom>
        </p:spPr>
      </p:pic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779" y="-183443"/>
            <a:ext cx="5376332" cy="5376332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245556" y="4832782"/>
            <a:ext cx="26628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smtClean="0">
                <a:latin typeface="SchoolKX_New"/>
                <a:cs typeface="SchoolKX_New"/>
              </a:rPr>
              <a:t>ijfers</a:t>
            </a:r>
            <a:endParaRPr lang="nl-NL" sz="6600" dirty="0"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413000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rcRect l="31546" b="7977"/>
          <a:stretch>
            <a:fillRect/>
          </a:stretch>
        </p:blipFill>
        <p:spPr>
          <a:xfrm>
            <a:off x="2116667" y="183445"/>
            <a:ext cx="4972755" cy="455788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612444" y="5164667"/>
            <a:ext cx="19578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smtClean="0">
                <a:latin typeface="SchoolKX_New"/>
                <a:cs typeface="SchoolKX_New"/>
              </a:rPr>
              <a:t>ake</a:t>
            </a:r>
            <a:endParaRPr lang="nl-NL" sz="66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441222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333" y="-804333"/>
            <a:ext cx="6350000" cy="63500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457223" y="5086782"/>
            <a:ext cx="183173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err="1" smtClean="0">
                <a:latin typeface="SchoolKX_New"/>
                <a:cs typeface="SchoolKX_New"/>
              </a:rPr>
              <a:t>ars</a:t>
            </a:r>
            <a:endParaRPr lang="nl-NL" sz="6600" dirty="0"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455333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991556" y="5150556"/>
            <a:ext cx="39273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smtClean="0">
                <a:latin typeface="SchoolKX_New"/>
                <a:cs typeface="SchoolKX_New"/>
              </a:rPr>
              <a:t>omputer</a:t>
            </a:r>
            <a:endParaRPr lang="nl-NL" sz="6600" dirty="0">
              <a:latin typeface="SchoolKX_New"/>
              <a:cs typeface="SchoolKX_New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495" y="0"/>
            <a:ext cx="6350000" cy="5219700"/>
          </a:xfrm>
          <a:prstGeom prst="rect">
            <a:avLst/>
          </a:prstGeom>
        </p:spPr>
      </p:pic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511778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222" y="183444"/>
            <a:ext cx="6350000" cy="63500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795889" y="3146778"/>
            <a:ext cx="218890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dirty="0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r>
              <a:rPr lang="nl-NL" sz="6600" dirty="0" smtClean="0">
                <a:latin typeface="SchoolKX_New"/>
                <a:cs typeface="SchoolKX_New"/>
              </a:rPr>
              <a:t>ir</a:t>
            </a:r>
            <a:r>
              <a:rPr lang="nl-NL" sz="6600" dirty="0" smtClean="0">
                <a:latin typeface="SchoolKX_New"/>
                <a:cs typeface="SchoolKX_New"/>
              </a:rPr>
              <a:t>k</a:t>
            </a:r>
            <a:r>
              <a:rPr lang="nl-NL" sz="6600" dirty="0" smtClean="0">
                <a:latin typeface="SchoolKX_New"/>
                <a:cs typeface="SchoolKX_New"/>
              </a:rPr>
              <a:t>el</a:t>
            </a:r>
            <a:endParaRPr lang="nl-NL" sz="6600" dirty="0"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398889" y="-3668890"/>
            <a:ext cx="3595841" cy="2163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00" dirty="0" err="1" smtClean="0">
                <a:solidFill>
                  <a:srgbClr val="FF0000"/>
                </a:solidFill>
                <a:latin typeface="SchoolKX_New"/>
                <a:cs typeface="SchoolKX_New"/>
              </a:rPr>
              <a:t>c</a:t>
            </a:r>
            <a:endParaRPr lang="nl-NL" sz="70000" dirty="0">
              <a:solidFill>
                <a:srgbClr val="FF0000"/>
              </a:solidFill>
              <a:latin typeface="SchoolKX_New"/>
              <a:cs typeface="SchoolKX_New"/>
            </a:endParaRPr>
          </a:p>
        </p:txBody>
      </p:sp>
    </p:spTree>
  </p:cSld>
  <p:clrMapOvr>
    <a:masterClrMapping/>
  </p:clrMapOvr>
  <p:transition spd="med" advTm="8000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22</Words>
  <Application>Microsoft Macintosh PowerPoint</Application>
  <PresentationFormat>Diavoorstelling (4:3)</PresentationFormat>
  <Paragraphs>22</Paragraphs>
  <Slides>22</Slides>
  <Notes>0</Notes>
  <HiddenSlides>0</HiddenSlides>
  <MMClips>0</MMClips>
  <ScaleCrop>false</ScaleCrop>
  <HeadingPairs>
    <vt:vector size="4" baseType="variant">
      <vt:variant>
        <vt:lpstr>Ontwerpsjabloon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  <vt:lpstr>Dia 21</vt:lpstr>
      <vt:lpstr>Dia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M. J. Blokhuis</dc:creator>
  <cp:lastModifiedBy>M. J. Blokhuis</cp:lastModifiedBy>
  <cp:revision>3</cp:revision>
  <dcterms:created xsi:type="dcterms:W3CDTF">2011-11-13T22:41:51Z</dcterms:created>
  <dcterms:modified xsi:type="dcterms:W3CDTF">2011-11-13T22:42:40Z</dcterms:modified>
</cp:coreProperties>
</file>