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3A9B8C-498F-4B53-9BC9-2B4751234100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AF4F53DF-CB38-47C6-80EA-0896330A17A7}">
      <dgm:prSet phldrT="[Text]"/>
      <dgm:spPr/>
      <dgm:t>
        <a:bodyPr/>
        <a:lstStyle/>
        <a:p>
          <a:r>
            <a:rPr lang="en-US" dirty="0" err="1" smtClean="0"/>
            <a:t>Kebutuhan</a:t>
          </a:r>
          <a:r>
            <a:rPr lang="en-US" dirty="0" smtClean="0"/>
            <a:t>, </a:t>
          </a:r>
          <a:r>
            <a:rPr lang="en-US" dirty="0" err="1" smtClean="0"/>
            <a:t>Keinginan</a:t>
          </a:r>
          <a:r>
            <a:rPr lang="en-US" dirty="0" smtClean="0"/>
            <a:t>, </a:t>
          </a:r>
          <a:r>
            <a:rPr lang="en-US" dirty="0" err="1" smtClean="0"/>
            <a:t>Permintaan</a:t>
          </a:r>
          <a:endParaRPr lang="id-ID" dirty="0"/>
        </a:p>
      </dgm:t>
    </dgm:pt>
    <dgm:pt modelId="{5BE18A55-71D4-45AD-AA95-EF171670E0FC}" type="parTrans" cxnId="{26819242-9232-4A2C-854C-04E543B14EE2}">
      <dgm:prSet/>
      <dgm:spPr/>
      <dgm:t>
        <a:bodyPr/>
        <a:lstStyle/>
        <a:p>
          <a:endParaRPr lang="id-ID"/>
        </a:p>
      </dgm:t>
    </dgm:pt>
    <dgm:pt modelId="{66F32927-57D2-4B38-955A-ED2EED45D1DE}" type="sibTrans" cxnId="{26819242-9232-4A2C-854C-04E543B14EE2}">
      <dgm:prSet/>
      <dgm:spPr/>
      <dgm:t>
        <a:bodyPr/>
        <a:lstStyle/>
        <a:p>
          <a:endParaRPr lang="id-ID"/>
        </a:p>
      </dgm:t>
    </dgm:pt>
    <dgm:pt modelId="{B95803E5-0D59-4008-B2CF-0ECC82A5F87C}">
      <dgm:prSet phldrT="[Text]"/>
      <dgm:spPr/>
      <dgm:t>
        <a:bodyPr/>
        <a:lstStyle/>
        <a:p>
          <a:r>
            <a:rPr lang="en-US" dirty="0" err="1" smtClean="0"/>
            <a:t>Produk</a:t>
          </a:r>
          <a:r>
            <a:rPr lang="en-US" dirty="0" smtClean="0"/>
            <a:t>/</a:t>
          </a:r>
          <a:r>
            <a:rPr lang="en-US" dirty="0" err="1" smtClean="0"/>
            <a:t>Jasa</a:t>
          </a:r>
          <a:endParaRPr lang="id-ID" dirty="0"/>
        </a:p>
      </dgm:t>
    </dgm:pt>
    <dgm:pt modelId="{B82E377E-2E6C-44FD-B2BB-3B86405C05D5}" type="parTrans" cxnId="{37FBC7AD-7F45-4D9A-AB64-9ED15BF5A2E1}">
      <dgm:prSet/>
      <dgm:spPr/>
      <dgm:t>
        <a:bodyPr/>
        <a:lstStyle/>
        <a:p>
          <a:endParaRPr lang="id-ID"/>
        </a:p>
      </dgm:t>
    </dgm:pt>
    <dgm:pt modelId="{B028BB56-9B46-47DC-BBD7-93B8A4614B52}" type="sibTrans" cxnId="{37FBC7AD-7F45-4D9A-AB64-9ED15BF5A2E1}">
      <dgm:prSet/>
      <dgm:spPr/>
      <dgm:t>
        <a:bodyPr/>
        <a:lstStyle/>
        <a:p>
          <a:endParaRPr lang="id-ID"/>
        </a:p>
      </dgm:t>
    </dgm:pt>
    <dgm:pt modelId="{FCF139A4-A249-4343-B067-92EF0FCD826B}">
      <dgm:prSet phldrT="[Text]"/>
      <dgm:spPr/>
      <dgm:t>
        <a:bodyPr/>
        <a:lstStyle/>
        <a:p>
          <a:r>
            <a:rPr lang="en-US" dirty="0" err="1" smtClean="0"/>
            <a:t>Nilai</a:t>
          </a:r>
          <a:r>
            <a:rPr lang="en-US" dirty="0" smtClean="0"/>
            <a:t>, </a:t>
          </a:r>
          <a:r>
            <a:rPr lang="en-US" dirty="0" err="1" smtClean="0"/>
            <a:t>Kepuasan</a:t>
          </a:r>
          <a:r>
            <a:rPr lang="en-US" dirty="0" smtClean="0"/>
            <a:t>,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Kualitas</a:t>
          </a:r>
          <a:endParaRPr lang="id-ID" dirty="0"/>
        </a:p>
      </dgm:t>
    </dgm:pt>
    <dgm:pt modelId="{D0F87BA5-34FC-4FED-9C43-31BDC31E212A}" type="parTrans" cxnId="{BDEC9CC9-9005-41BA-B10B-0BE07E8AA79B}">
      <dgm:prSet/>
      <dgm:spPr/>
      <dgm:t>
        <a:bodyPr/>
        <a:lstStyle/>
        <a:p>
          <a:endParaRPr lang="id-ID"/>
        </a:p>
      </dgm:t>
    </dgm:pt>
    <dgm:pt modelId="{AF043BA5-08A0-48ED-9D3C-0527103A6782}" type="sibTrans" cxnId="{BDEC9CC9-9005-41BA-B10B-0BE07E8AA79B}">
      <dgm:prSet/>
      <dgm:spPr/>
      <dgm:t>
        <a:bodyPr/>
        <a:lstStyle/>
        <a:p>
          <a:endParaRPr lang="id-ID"/>
        </a:p>
      </dgm:t>
    </dgm:pt>
    <dgm:pt modelId="{823B2FEC-EAE1-40CA-8493-142C7C4AB2E7}">
      <dgm:prSet phldrT="[Text]"/>
      <dgm:spPr/>
      <dgm:t>
        <a:bodyPr/>
        <a:lstStyle/>
        <a:p>
          <a:r>
            <a:rPr lang="en-US" dirty="0" err="1" smtClean="0"/>
            <a:t>Pertukaran</a:t>
          </a:r>
          <a:r>
            <a:rPr lang="en-US" dirty="0" smtClean="0"/>
            <a:t>, </a:t>
          </a:r>
          <a:r>
            <a:rPr lang="en-US" dirty="0" err="1" smtClean="0"/>
            <a:t>Transaksi</a:t>
          </a:r>
          <a:r>
            <a:rPr lang="en-US" dirty="0" smtClean="0"/>
            <a:t>,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Relasional</a:t>
          </a:r>
          <a:endParaRPr lang="id-ID" dirty="0"/>
        </a:p>
      </dgm:t>
    </dgm:pt>
    <dgm:pt modelId="{E84B1E1E-F989-4C94-8E37-6B93CFE9CA79}" type="parTrans" cxnId="{C52156F6-E430-4B6E-AC6A-7B034CC10E4A}">
      <dgm:prSet/>
      <dgm:spPr/>
      <dgm:t>
        <a:bodyPr/>
        <a:lstStyle/>
        <a:p>
          <a:endParaRPr lang="id-ID"/>
        </a:p>
      </dgm:t>
    </dgm:pt>
    <dgm:pt modelId="{4D8F6C75-E054-4B92-9B46-A8D6A983B4F8}" type="sibTrans" cxnId="{C52156F6-E430-4B6E-AC6A-7B034CC10E4A}">
      <dgm:prSet/>
      <dgm:spPr/>
      <dgm:t>
        <a:bodyPr/>
        <a:lstStyle/>
        <a:p>
          <a:endParaRPr lang="id-ID"/>
        </a:p>
      </dgm:t>
    </dgm:pt>
    <dgm:pt modelId="{232A181D-E5EB-4AED-8B3D-7BC5BD55F572}">
      <dgm:prSet phldrT="[Text]"/>
      <dgm:spPr/>
      <dgm:t>
        <a:bodyPr/>
        <a:lstStyle/>
        <a:p>
          <a:r>
            <a:rPr lang="en-US" dirty="0" err="1" smtClean="0"/>
            <a:t>Pasar</a:t>
          </a:r>
          <a:endParaRPr lang="id-ID" dirty="0"/>
        </a:p>
      </dgm:t>
    </dgm:pt>
    <dgm:pt modelId="{605955C7-5FA8-4BE7-8B3D-B2D7C5E43F86}" type="parTrans" cxnId="{575D6453-3309-4FA8-8FEF-CBB2B6D396A4}">
      <dgm:prSet/>
      <dgm:spPr/>
      <dgm:t>
        <a:bodyPr/>
        <a:lstStyle/>
        <a:p>
          <a:endParaRPr lang="id-ID"/>
        </a:p>
      </dgm:t>
    </dgm:pt>
    <dgm:pt modelId="{F58F06BE-A393-4775-AE86-241B7711D0B4}" type="sibTrans" cxnId="{575D6453-3309-4FA8-8FEF-CBB2B6D396A4}">
      <dgm:prSet/>
      <dgm:spPr/>
      <dgm:t>
        <a:bodyPr/>
        <a:lstStyle/>
        <a:p>
          <a:endParaRPr lang="id-ID"/>
        </a:p>
      </dgm:t>
    </dgm:pt>
    <dgm:pt modelId="{5804797F-8132-447D-86E7-34BF69B6EC4A}" type="pres">
      <dgm:prSet presAssocID="{873A9B8C-498F-4B53-9BC9-2B475123410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5D657908-D8E2-46EF-8DE6-9349B8E892F6}" type="pres">
      <dgm:prSet presAssocID="{AF4F53DF-CB38-47C6-80EA-0896330A17A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E380FD5F-61E8-4512-BECE-F7EC819FEEB2}" type="pres">
      <dgm:prSet presAssocID="{AF4F53DF-CB38-47C6-80EA-0896330A17A7}" presName="spNode" presStyleCnt="0"/>
      <dgm:spPr/>
    </dgm:pt>
    <dgm:pt modelId="{49D2D678-8104-4401-B775-04597A9303D6}" type="pres">
      <dgm:prSet presAssocID="{66F32927-57D2-4B38-955A-ED2EED45D1DE}" presName="sibTrans" presStyleLbl="sibTrans1D1" presStyleIdx="0" presStyleCnt="5"/>
      <dgm:spPr/>
      <dgm:t>
        <a:bodyPr/>
        <a:lstStyle/>
        <a:p>
          <a:endParaRPr lang="id-ID"/>
        </a:p>
      </dgm:t>
    </dgm:pt>
    <dgm:pt modelId="{CE86FC8C-F2E0-42B2-809D-2B1F0357FBEE}" type="pres">
      <dgm:prSet presAssocID="{B95803E5-0D59-4008-B2CF-0ECC82A5F87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C24B2C6-8098-4428-A28B-7A43CC7C4D29}" type="pres">
      <dgm:prSet presAssocID="{B95803E5-0D59-4008-B2CF-0ECC82A5F87C}" presName="spNode" presStyleCnt="0"/>
      <dgm:spPr/>
    </dgm:pt>
    <dgm:pt modelId="{E69D630F-8C30-4B4C-BAED-E9C37FCD6BDE}" type="pres">
      <dgm:prSet presAssocID="{B028BB56-9B46-47DC-BBD7-93B8A4614B52}" presName="sibTrans" presStyleLbl="sibTrans1D1" presStyleIdx="1" presStyleCnt="5"/>
      <dgm:spPr/>
      <dgm:t>
        <a:bodyPr/>
        <a:lstStyle/>
        <a:p>
          <a:endParaRPr lang="id-ID"/>
        </a:p>
      </dgm:t>
    </dgm:pt>
    <dgm:pt modelId="{83DB83CA-1331-4D51-B3F3-BFB8985D637B}" type="pres">
      <dgm:prSet presAssocID="{FCF139A4-A249-4343-B067-92EF0FCD826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CE96CF6-A219-430A-B8E6-8EC12C60C22A}" type="pres">
      <dgm:prSet presAssocID="{FCF139A4-A249-4343-B067-92EF0FCD826B}" presName="spNode" presStyleCnt="0"/>
      <dgm:spPr/>
    </dgm:pt>
    <dgm:pt modelId="{25303891-5681-4761-9D0C-C27AB8956AC8}" type="pres">
      <dgm:prSet presAssocID="{AF043BA5-08A0-48ED-9D3C-0527103A6782}" presName="sibTrans" presStyleLbl="sibTrans1D1" presStyleIdx="2" presStyleCnt="5"/>
      <dgm:spPr/>
      <dgm:t>
        <a:bodyPr/>
        <a:lstStyle/>
        <a:p>
          <a:endParaRPr lang="id-ID"/>
        </a:p>
      </dgm:t>
    </dgm:pt>
    <dgm:pt modelId="{BBDA1FA4-31B5-49F4-A639-565E39ADD733}" type="pres">
      <dgm:prSet presAssocID="{823B2FEC-EAE1-40CA-8493-142C7C4AB2E7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A370C92-2CE3-44AD-9DBA-110578B12322}" type="pres">
      <dgm:prSet presAssocID="{823B2FEC-EAE1-40CA-8493-142C7C4AB2E7}" presName="spNode" presStyleCnt="0"/>
      <dgm:spPr/>
    </dgm:pt>
    <dgm:pt modelId="{29FE1A27-D905-4544-BE7B-6EB4A9FE3444}" type="pres">
      <dgm:prSet presAssocID="{4D8F6C75-E054-4B92-9B46-A8D6A983B4F8}" presName="sibTrans" presStyleLbl="sibTrans1D1" presStyleIdx="3" presStyleCnt="5"/>
      <dgm:spPr/>
      <dgm:t>
        <a:bodyPr/>
        <a:lstStyle/>
        <a:p>
          <a:endParaRPr lang="id-ID"/>
        </a:p>
      </dgm:t>
    </dgm:pt>
    <dgm:pt modelId="{AA204E74-7395-4ECA-9767-45F6F3158725}" type="pres">
      <dgm:prSet presAssocID="{232A181D-E5EB-4AED-8B3D-7BC5BD55F572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8343A7C-F918-4575-81AA-0A834FB2D6F4}" type="pres">
      <dgm:prSet presAssocID="{232A181D-E5EB-4AED-8B3D-7BC5BD55F572}" presName="spNode" presStyleCnt="0"/>
      <dgm:spPr/>
    </dgm:pt>
    <dgm:pt modelId="{21F67DA9-1835-4155-8E04-8577AA17276B}" type="pres">
      <dgm:prSet presAssocID="{F58F06BE-A393-4775-AE86-241B7711D0B4}" presName="sibTrans" presStyleLbl="sibTrans1D1" presStyleIdx="4" presStyleCnt="5"/>
      <dgm:spPr/>
      <dgm:t>
        <a:bodyPr/>
        <a:lstStyle/>
        <a:p>
          <a:endParaRPr lang="id-ID"/>
        </a:p>
      </dgm:t>
    </dgm:pt>
  </dgm:ptLst>
  <dgm:cxnLst>
    <dgm:cxn modelId="{9618B578-717E-4036-83CB-56FE6F953380}" type="presOf" srcId="{AF4F53DF-CB38-47C6-80EA-0896330A17A7}" destId="{5D657908-D8E2-46EF-8DE6-9349B8E892F6}" srcOrd="0" destOrd="0" presId="urn:microsoft.com/office/officeart/2005/8/layout/cycle5"/>
    <dgm:cxn modelId="{6CD32EAB-7EBF-49C7-B76B-EE52065EE06F}" type="presOf" srcId="{F58F06BE-A393-4775-AE86-241B7711D0B4}" destId="{21F67DA9-1835-4155-8E04-8577AA17276B}" srcOrd="0" destOrd="0" presId="urn:microsoft.com/office/officeart/2005/8/layout/cycle5"/>
    <dgm:cxn modelId="{575D6453-3309-4FA8-8FEF-CBB2B6D396A4}" srcId="{873A9B8C-498F-4B53-9BC9-2B4751234100}" destId="{232A181D-E5EB-4AED-8B3D-7BC5BD55F572}" srcOrd="4" destOrd="0" parTransId="{605955C7-5FA8-4BE7-8B3D-B2D7C5E43F86}" sibTransId="{F58F06BE-A393-4775-AE86-241B7711D0B4}"/>
    <dgm:cxn modelId="{BDEC9CC9-9005-41BA-B10B-0BE07E8AA79B}" srcId="{873A9B8C-498F-4B53-9BC9-2B4751234100}" destId="{FCF139A4-A249-4343-B067-92EF0FCD826B}" srcOrd="2" destOrd="0" parTransId="{D0F87BA5-34FC-4FED-9C43-31BDC31E212A}" sibTransId="{AF043BA5-08A0-48ED-9D3C-0527103A6782}"/>
    <dgm:cxn modelId="{C52156F6-E430-4B6E-AC6A-7B034CC10E4A}" srcId="{873A9B8C-498F-4B53-9BC9-2B4751234100}" destId="{823B2FEC-EAE1-40CA-8493-142C7C4AB2E7}" srcOrd="3" destOrd="0" parTransId="{E84B1E1E-F989-4C94-8E37-6B93CFE9CA79}" sibTransId="{4D8F6C75-E054-4B92-9B46-A8D6A983B4F8}"/>
    <dgm:cxn modelId="{1D1C370E-68AA-47BE-AD58-BAB438D337DE}" type="presOf" srcId="{823B2FEC-EAE1-40CA-8493-142C7C4AB2E7}" destId="{BBDA1FA4-31B5-49F4-A639-565E39ADD733}" srcOrd="0" destOrd="0" presId="urn:microsoft.com/office/officeart/2005/8/layout/cycle5"/>
    <dgm:cxn modelId="{37FBC7AD-7F45-4D9A-AB64-9ED15BF5A2E1}" srcId="{873A9B8C-498F-4B53-9BC9-2B4751234100}" destId="{B95803E5-0D59-4008-B2CF-0ECC82A5F87C}" srcOrd="1" destOrd="0" parTransId="{B82E377E-2E6C-44FD-B2BB-3B86405C05D5}" sibTransId="{B028BB56-9B46-47DC-BBD7-93B8A4614B52}"/>
    <dgm:cxn modelId="{BEF1A6D1-3615-4E41-ABC9-77D11B5C0990}" type="presOf" srcId="{AF043BA5-08A0-48ED-9D3C-0527103A6782}" destId="{25303891-5681-4761-9D0C-C27AB8956AC8}" srcOrd="0" destOrd="0" presId="urn:microsoft.com/office/officeart/2005/8/layout/cycle5"/>
    <dgm:cxn modelId="{26819242-9232-4A2C-854C-04E543B14EE2}" srcId="{873A9B8C-498F-4B53-9BC9-2B4751234100}" destId="{AF4F53DF-CB38-47C6-80EA-0896330A17A7}" srcOrd="0" destOrd="0" parTransId="{5BE18A55-71D4-45AD-AA95-EF171670E0FC}" sibTransId="{66F32927-57D2-4B38-955A-ED2EED45D1DE}"/>
    <dgm:cxn modelId="{94D88AB8-3C73-4036-9741-7ACDEFCDA12E}" type="presOf" srcId="{B028BB56-9B46-47DC-BBD7-93B8A4614B52}" destId="{E69D630F-8C30-4B4C-BAED-E9C37FCD6BDE}" srcOrd="0" destOrd="0" presId="urn:microsoft.com/office/officeart/2005/8/layout/cycle5"/>
    <dgm:cxn modelId="{BA5E2406-8858-4407-B7F9-7A50E635B251}" type="presOf" srcId="{873A9B8C-498F-4B53-9BC9-2B4751234100}" destId="{5804797F-8132-447D-86E7-34BF69B6EC4A}" srcOrd="0" destOrd="0" presId="urn:microsoft.com/office/officeart/2005/8/layout/cycle5"/>
    <dgm:cxn modelId="{8E5EF323-B5CB-447A-8CD7-C9BE50BDF519}" type="presOf" srcId="{B95803E5-0D59-4008-B2CF-0ECC82A5F87C}" destId="{CE86FC8C-F2E0-42B2-809D-2B1F0357FBEE}" srcOrd="0" destOrd="0" presId="urn:microsoft.com/office/officeart/2005/8/layout/cycle5"/>
    <dgm:cxn modelId="{B1D474DC-6DD5-4D72-B945-D948A21A3B2E}" type="presOf" srcId="{232A181D-E5EB-4AED-8B3D-7BC5BD55F572}" destId="{AA204E74-7395-4ECA-9767-45F6F3158725}" srcOrd="0" destOrd="0" presId="urn:microsoft.com/office/officeart/2005/8/layout/cycle5"/>
    <dgm:cxn modelId="{8F25FF40-83A2-4C70-8580-1FA22C8CB49B}" type="presOf" srcId="{66F32927-57D2-4B38-955A-ED2EED45D1DE}" destId="{49D2D678-8104-4401-B775-04597A9303D6}" srcOrd="0" destOrd="0" presId="urn:microsoft.com/office/officeart/2005/8/layout/cycle5"/>
    <dgm:cxn modelId="{F0E5BC9F-8859-4AE4-A418-BC8A19014009}" type="presOf" srcId="{4D8F6C75-E054-4B92-9B46-A8D6A983B4F8}" destId="{29FE1A27-D905-4544-BE7B-6EB4A9FE3444}" srcOrd="0" destOrd="0" presId="urn:microsoft.com/office/officeart/2005/8/layout/cycle5"/>
    <dgm:cxn modelId="{1CB9FDA7-554E-40D4-8966-D2325F1D5E2E}" type="presOf" srcId="{FCF139A4-A249-4343-B067-92EF0FCD826B}" destId="{83DB83CA-1331-4D51-B3F3-BFB8985D637B}" srcOrd="0" destOrd="0" presId="urn:microsoft.com/office/officeart/2005/8/layout/cycle5"/>
    <dgm:cxn modelId="{1AF69D20-0CA8-4DD9-A37B-42D20B33BB0E}" type="presParOf" srcId="{5804797F-8132-447D-86E7-34BF69B6EC4A}" destId="{5D657908-D8E2-46EF-8DE6-9349B8E892F6}" srcOrd="0" destOrd="0" presId="urn:microsoft.com/office/officeart/2005/8/layout/cycle5"/>
    <dgm:cxn modelId="{07585939-6BA3-46B3-AEB9-5C6CA95B9490}" type="presParOf" srcId="{5804797F-8132-447D-86E7-34BF69B6EC4A}" destId="{E380FD5F-61E8-4512-BECE-F7EC819FEEB2}" srcOrd="1" destOrd="0" presId="urn:microsoft.com/office/officeart/2005/8/layout/cycle5"/>
    <dgm:cxn modelId="{5B22F52D-D7D5-4FE6-89C1-7078E1A0A505}" type="presParOf" srcId="{5804797F-8132-447D-86E7-34BF69B6EC4A}" destId="{49D2D678-8104-4401-B775-04597A9303D6}" srcOrd="2" destOrd="0" presId="urn:microsoft.com/office/officeart/2005/8/layout/cycle5"/>
    <dgm:cxn modelId="{F076E116-8C67-41B4-BEEE-20946B113C60}" type="presParOf" srcId="{5804797F-8132-447D-86E7-34BF69B6EC4A}" destId="{CE86FC8C-F2E0-42B2-809D-2B1F0357FBEE}" srcOrd="3" destOrd="0" presId="urn:microsoft.com/office/officeart/2005/8/layout/cycle5"/>
    <dgm:cxn modelId="{134C2064-87C8-40EF-9613-58CDACA514B5}" type="presParOf" srcId="{5804797F-8132-447D-86E7-34BF69B6EC4A}" destId="{7C24B2C6-8098-4428-A28B-7A43CC7C4D29}" srcOrd="4" destOrd="0" presId="urn:microsoft.com/office/officeart/2005/8/layout/cycle5"/>
    <dgm:cxn modelId="{B979C235-CCA4-4621-A87B-1DC971436FAF}" type="presParOf" srcId="{5804797F-8132-447D-86E7-34BF69B6EC4A}" destId="{E69D630F-8C30-4B4C-BAED-E9C37FCD6BDE}" srcOrd="5" destOrd="0" presId="urn:microsoft.com/office/officeart/2005/8/layout/cycle5"/>
    <dgm:cxn modelId="{C26C8181-0E8E-49DC-AEB3-CFD64F0BF6D3}" type="presParOf" srcId="{5804797F-8132-447D-86E7-34BF69B6EC4A}" destId="{83DB83CA-1331-4D51-B3F3-BFB8985D637B}" srcOrd="6" destOrd="0" presId="urn:microsoft.com/office/officeart/2005/8/layout/cycle5"/>
    <dgm:cxn modelId="{B32E68E2-3192-4CDD-B059-0B3B9E01AF3C}" type="presParOf" srcId="{5804797F-8132-447D-86E7-34BF69B6EC4A}" destId="{6CE96CF6-A219-430A-B8E6-8EC12C60C22A}" srcOrd="7" destOrd="0" presId="urn:microsoft.com/office/officeart/2005/8/layout/cycle5"/>
    <dgm:cxn modelId="{6C1A9E8C-286E-467B-BFB2-E4892A7730EC}" type="presParOf" srcId="{5804797F-8132-447D-86E7-34BF69B6EC4A}" destId="{25303891-5681-4761-9D0C-C27AB8956AC8}" srcOrd="8" destOrd="0" presId="urn:microsoft.com/office/officeart/2005/8/layout/cycle5"/>
    <dgm:cxn modelId="{F0C6A57B-4E70-4645-9F07-B67EE1E9B27D}" type="presParOf" srcId="{5804797F-8132-447D-86E7-34BF69B6EC4A}" destId="{BBDA1FA4-31B5-49F4-A639-565E39ADD733}" srcOrd="9" destOrd="0" presId="urn:microsoft.com/office/officeart/2005/8/layout/cycle5"/>
    <dgm:cxn modelId="{878361B2-A4B4-4FFC-9ED2-1DEB7E66D304}" type="presParOf" srcId="{5804797F-8132-447D-86E7-34BF69B6EC4A}" destId="{9A370C92-2CE3-44AD-9DBA-110578B12322}" srcOrd="10" destOrd="0" presId="urn:microsoft.com/office/officeart/2005/8/layout/cycle5"/>
    <dgm:cxn modelId="{192636BA-96DD-4A96-8BBF-0AFC8075ACEF}" type="presParOf" srcId="{5804797F-8132-447D-86E7-34BF69B6EC4A}" destId="{29FE1A27-D905-4544-BE7B-6EB4A9FE3444}" srcOrd="11" destOrd="0" presId="urn:microsoft.com/office/officeart/2005/8/layout/cycle5"/>
    <dgm:cxn modelId="{D3205CCC-FCF1-461F-9223-E29F0861AC3C}" type="presParOf" srcId="{5804797F-8132-447D-86E7-34BF69B6EC4A}" destId="{AA204E74-7395-4ECA-9767-45F6F3158725}" srcOrd="12" destOrd="0" presId="urn:microsoft.com/office/officeart/2005/8/layout/cycle5"/>
    <dgm:cxn modelId="{5AAF5235-BE13-48E1-AAE2-E6DB4DAA661B}" type="presParOf" srcId="{5804797F-8132-447D-86E7-34BF69B6EC4A}" destId="{68343A7C-F918-4575-81AA-0A834FB2D6F4}" srcOrd="13" destOrd="0" presId="urn:microsoft.com/office/officeart/2005/8/layout/cycle5"/>
    <dgm:cxn modelId="{5EE75436-D4EB-4A2A-9484-F36E8B569F13}" type="presParOf" srcId="{5804797F-8132-447D-86E7-34BF69B6EC4A}" destId="{21F67DA9-1835-4155-8E04-8577AA17276B}" srcOrd="14" destOrd="0" presId="urn:microsoft.com/office/officeart/2005/8/layout/cycle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5DF67-D237-4D94-B086-E926D6211F2F}" type="datetimeFigureOut">
              <a:rPr lang="id-ID" smtClean="0"/>
              <a:t>07/06/2011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A58C2-BB64-46C4-8C20-C075A66D461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5DF67-D237-4D94-B086-E926D6211F2F}" type="datetimeFigureOut">
              <a:rPr lang="id-ID" smtClean="0"/>
              <a:t>07/06/2011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A58C2-BB64-46C4-8C20-C075A66D461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5DF67-D237-4D94-B086-E926D6211F2F}" type="datetimeFigureOut">
              <a:rPr lang="id-ID" smtClean="0"/>
              <a:t>07/06/2011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A58C2-BB64-46C4-8C20-C075A66D461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5DF67-D237-4D94-B086-E926D6211F2F}" type="datetimeFigureOut">
              <a:rPr lang="id-ID" smtClean="0"/>
              <a:t>07/06/2011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A58C2-BB64-46C4-8C20-C075A66D461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5DF67-D237-4D94-B086-E926D6211F2F}" type="datetimeFigureOut">
              <a:rPr lang="id-ID" smtClean="0"/>
              <a:t>07/06/2011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A58C2-BB64-46C4-8C20-C075A66D461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5DF67-D237-4D94-B086-E926D6211F2F}" type="datetimeFigureOut">
              <a:rPr lang="id-ID" smtClean="0"/>
              <a:t>07/06/2011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A58C2-BB64-46C4-8C20-C075A66D461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5DF67-D237-4D94-B086-E926D6211F2F}" type="datetimeFigureOut">
              <a:rPr lang="id-ID" smtClean="0"/>
              <a:t>07/06/2011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A58C2-BB64-46C4-8C20-C075A66D461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5DF67-D237-4D94-B086-E926D6211F2F}" type="datetimeFigureOut">
              <a:rPr lang="id-ID" smtClean="0"/>
              <a:t>07/06/2011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A58C2-BB64-46C4-8C20-C075A66D461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5DF67-D237-4D94-B086-E926D6211F2F}" type="datetimeFigureOut">
              <a:rPr lang="id-ID" smtClean="0"/>
              <a:t>07/06/2011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A58C2-BB64-46C4-8C20-C075A66D461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5DF67-D237-4D94-B086-E926D6211F2F}" type="datetimeFigureOut">
              <a:rPr lang="id-ID" smtClean="0"/>
              <a:t>07/06/2011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A58C2-BB64-46C4-8C20-C075A66D461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5DF67-D237-4D94-B086-E926D6211F2F}" type="datetimeFigureOut">
              <a:rPr lang="id-ID" smtClean="0"/>
              <a:t>07/06/2011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A58C2-BB64-46C4-8C20-C075A66D461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5DF67-D237-4D94-B086-E926D6211F2F}" type="datetimeFigureOut">
              <a:rPr lang="id-ID" smtClean="0"/>
              <a:t>07/06/2011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DA58C2-BB64-46C4-8C20-C075A66D4613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Market-</a:t>
            </a:r>
            <a:r>
              <a:rPr lang="en-US" dirty="0" err="1" smtClean="0"/>
              <a:t>ing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Konsep</a:t>
            </a:r>
            <a:r>
              <a:rPr lang="en-US" b="1" dirty="0" smtClean="0"/>
              <a:t> </a:t>
            </a:r>
            <a:r>
              <a:rPr lang="en-US" b="1" dirty="0" err="1" smtClean="0"/>
              <a:t>Pemasaran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Produksi</a:t>
            </a:r>
            <a:r>
              <a:rPr lang="en-US" dirty="0" smtClean="0"/>
              <a:t> – </a:t>
            </a:r>
            <a:r>
              <a:rPr lang="en-US" dirty="0" err="1" smtClean="0"/>
              <a:t>Pelanggan</a:t>
            </a:r>
            <a:r>
              <a:rPr lang="en-US" dirty="0" smtClean="0"/>
              <a:t> </a:t>
            </a:r>
            <a:r>
              <a:rPr lang="en-US" dirty="0" err="1" smtClean="0"/>
              <a:t>suka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tersedia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harga</a:t>
            </a:r>
            <a:r>
              <a:rPr lang="en-US" dirty="0" smtClean="0"/>
              <a:t> </a:t>
            </a:r>
            <a:r>
              <a:rPr lang="en-US" dirty="0" err="1" smtClean="0"/>
              <a:t>terjangkau</a:t>
            </a:r>
            <a:endParaRPr lang="en-US" dirty="0" smtClean="0"/>
          </a:p>
          <a:p>
            <a:r>
              <a:rPr lang="en-US" dirty="0" err="1" smtClean="0"/>
              <a:t>Produk</a:t>
            </a:r>
            <a:r>
              <a:rPr lang="en-US" dirty="0" smtClean="0"/>
              <a:t> – </a:t>
            </a:r>
            <a:r>
              <a:rPr lang="en-US" dirty="0" err="1" smtClean="0"/>
              <a:t>suka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mutu</a:t>
            </a:r>
            <a:r>
              <a:rPr lang="en-US" dirty="0" smtClean="0"/>
              <a:t> </a:t>
            </a:r>
            <a:r>
              <a:rPr lang="en-US" dirty="0" err="1" smtClean="0"/>
              <a:t>terbaik</a:t>
            </a:r>
            <a:r>
              <a:rPr lang="en-US" dirty="0" smtClean="0"/>
              <a:t>, </a:t>
            </a:r>
            <a:r>
              <a:rPr lang="en-US" dirty="0" err="1" smtClean="0"/>
              <a:t>kinerja</a:t>
            </a:r>
            <a:r>
              <a:rPr lang="en-US" dirty="0" smtClean="0"/>
              <a:t> </a:t>
            </a:r>
            <a:r>
              <a:rPr lang="en-US" dirty="0" err="1" smtClean="0"/>
              <a:t>terbaik</a:t>
            </a:r>
            <a:r>
              <a:rPr lang="en-US" dirty="0" smtClean="0"/>
              <a:t>, </a:t>
            </a:r>
            <a:r>
              <a:rPr lang="en-US" dirty="0" err="1" smtClean="0"/>
              <a:t>inovatif</a:t>
            </a:r>
            <a:endParaRPr lang="en-US" dirty="0" smtClean="0"/>
          </a:p>
          <a:p>
            <a:r>
              <a:rPr lang="en-US" dirty="0" err="1" smtClean="0"/>
              <a:t>Penjualan</a:t>
            </a:r>
            <a:r>
              <a:rPr lang="en-US" dirty="0" smtClean="0"/>
              <a:t> –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promosi</a:t>
            </a:r>
            <a:r>
              <a:rPr lang="en-US" dirty="0" smtClean="0"/>
              <a:t> </a:t>
            </a:r>
            <a:r>
              <a:rPr lang="en-US" dirty="0" err="1" smtClean="0"/>
              <a:t>penjualan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iklan2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gencar</a:t>
            </a:r>
            <a:endParaRPr lang="en-US" dirty="0" smtClean="0"/>
          </a:p>
          <a:p>
            <a:r>
              <a:rPr lang="en-US" dirty="0" err="1" smtClean="0"/>
              <a:t>Pemasaran</a:t>
            </a:r>
            <a:r>
              <a:rPr lang="en-US" dirty="0" smtClean="0"/>
              <a:t> – </a:t>
            </a:r>
            <a:r>
              <a:rPr lang="en-US" dirty="0" err="1" smtClean="0"/>
              <a:t>penentuan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 &amp; </a:t>
            </a:r>
            <a:r>
              <a:rPr lang="en-US" dirty="0" err="1" smtClean="0"/>
              <a:t>keinginan</a:t>
            </a:r>
            <a:r>
              <a:rPr lang="en-US" dirty="0" smtClean="0"/>
              <a:t> </a:t>
            </a:r>
            <a:r>
              <a:rPr lang="en-US" dirty="0" err="1" smtClean="0"/>
              <a:t>pasar</a:t>
            </a:r>
            <a:r>
              <a:rPr lang="en-US" dirty="0" smtClean="0"/>
              <a:t> </a:t>
            </a:r>
            <a:r>
              <a:rPr lang="en-US" dirty="0" err="1" smtClean="0"/>
              <a:t>sasaran</a:t>
            </a:r>
            <a:r>
              <a:rPr lang="en-US" dirty="0" smtClean="0"/>
              <a:t> &amp; </a:t>
            </a:r>
            <a:r>
              <a:rPr lang="en-US" dirty="0" err="1" smtClean="0"/>
              <a:t>penyampaian</a:t>
            </a:r>
            <a:r>
              <a:rPr lang="en-US" dirty="0" smtClean="0"/>
              <a:t> </a:t>
            </a:r>
            <a:r>
              <a:rPr lang="en-US" dirty="0" err="1" smtClean="0"/>
              <a:t>kepuasan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efektif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efisien</a:t>
            </a:r>
            <a:endParaRPr lang="en-US" dirty="0" smtClean="0"/>
          </a:p>
          <a:p>
            <a:r>
              <a:rPr lang="en-US" dirty="0" err="1" smtClean="0"/>
              <a:t>Pemasaran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– </a:t>
            </a:r>
            <a:r>
              <a:rPr lang="en-US" dirty="0" err="1" smtClean="0"/>
              <a:t>memperhatikan</a:t>
            </a:r>
            <a:r>
              <a:rPr lang="en-US" dirty="0" smtClean="0"/>
              <a:t> masalah2/</a:t>
            </a:r>
            <a:r>
              <a:rPr lang="en-US" dirty="0" err="1" smtClean="0"/>
              <a:t>isu</a:t>
            </a:r>
            <a:r>
              <a:rPr lang="en-US" dirty="0" smtClean="0"/>
              <a:t> global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marak</a:t>
            </a:r>
            <a:r>
              <a:rPr lang="en-US" dirty="0" smtClean="0"/>
              <a:t> </a:t>
            </a:r>
            <a:r>
              <a:rPr lang="en-US" dirty="0" err="1" smtClean="0"/>
              <a:t>muncul</a:t>
            </a:r>
            <a:r>
              <a:rPr lang="en-US" dirty="0" smtClean="0"/>
              <a:t>. 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memperhatikan</a:t>
            </a:r>
            <a:r>
              <a:rPr lang="en-US" dirty="0" smtClean="0"/>
              <a:t> </a:t>
            </a:r>
            <a:r>
              <a:rPr lang="en-US" dirty="0" err="1" smtClean="0"/>
              <a:t>kemungkinan</a:t>
            </a:r>
            <a:r>
              <a:rPr lang="en-US" dirty="0" smtClean="0"/>
              <a:t> </a:t>
            </a:r>
            <a:r>
              <a:rPr lang="en-US" dirty="0" err="1" smtClean="0"/>
              <a:t>konflik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b="1" dirty="0" err="1" smtClean="0"/>
              <a:t>keinginan</a:t>
            </a:r>
            <a:r>
              <a:rPr lang="en-US" b="1" dirty="0" smtClean="0"/>
              <a:t> </a:t>
            </a:r>
            <a:r>
              <a:rPr lang="en-US" b="1" dirty="0" err="1" smtClean="0"/>
              <a:t>jangka</a:t>
            </a:r>
            <a:r>
              <a:rPr lang="en-US" b="1" dirty="0" smtClean="0"/>
              <a:t> </a:t>
            </a:r>
            <a:r>
              <a:rPr lang="en-US" b="1" dirty="0" err="1" smtClean="0"/>
              <a:t>pendek</a:t>
            </a:r>
            <a:r>
              <a:rPr lang="en-US" b="1" dirty="0" smtClean="0"/>
              <a:t> </a:t>
            </a:r>
            <a:r>
              <a:rPr lang="en-US" dirty="0" err="1" smtClean="0"/>
              <a:t>konsumen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b="1" dirty="0" err="1" smtClean="0"/>
              <a:t>kesejahteraan</a:t>
            </a:r>
            <a:r>
              <a:rPr lang="en-US" b="1" dirty="0" smtClean="0"/>
              <a:t> </a:t>
            </a:r>
            <a:r>
              <a:rPr lang="en-US" b="1" dirty="0" err="1" smtClean="0"/>
              <a:t>jangka</a:t>
            </a:r>
            <a:r>
              <a:rPr lang="en-US" b="1" dirty="0" smtClean="0"/>
              <a:t> </a:t>
            </a:r>
            <a:r>
              <a:rPr lang="en-US" b="1" dirty="0" err="1" smtClean="0"/>
              <a:t>panjang</a:t>
            </a:r>
            <a:r>
              <a:rPr lang="en-US" dirty="0" err="1" smtClean="0"/>
              <a:t>nya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Pemasaran</a:t>
            </a:r>
            <a:r>
              <a:rPr lang="en-US" dirty="0" smtClean="0"/>
              <a:t> --- Customer/</a:t>
            </a:r>
            <a:r>
              <a:rPr lang="en-US" dirty="0" err="1" smtClean="0"/>
              <a:t>Pelanggan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Proses</a:t>
            </a:r>
            <a:r>
              <a:rPr lang="en-US" dirty="0" smtClean="0"/>
              <a:t> </a:t>
            </a:r>
            <a:r>
              <a:rPr lang="en-US" dirty="0" err="1" smtClean="0"/>
              <a:t>pemberian</a:t>
            </a:r>
            <a:r>
              <a:rPr lang="en-US" dirty="0" smtClean="0"/>
              <a:t> </a:t>
            </a:r>
            <a:r>
              <a:rPr lang="en-US" b="1" dirty="0" err="1" smtClean="0"/>
              <a:t>Kepuasan</a:t>
            </a:r>
            <a:r>
              <a:rPr lang="en-US" b="1" dirty="0" smtClean="0"/>
              <a:t> </a:t>
            </a:r>
            <a:r>
              <a:rPr lang="en-US" b="1" dirty="0" err="1" smtClean="0"/>
              <a:t>Kpd</a:t>
            </a:r>
            <a:r>
              <a:rPr lang="en-US" b="1" dirty="0" smtClean="0"/>
              <a:t> </a:t>
            </a:r>
            <a:r>
              <a:rPr lang="en-US" b="1" dirty="0" err="1" smtClean="0"/>
              <a:t>Konsumen</a:t>
            </a:r>
            <a:r>
              <a:rPr lang="en-US" b="1" dirty="0" smtClean="0"/>
              <a:t> </a:t>
            </a:r>
            <a:r>
              <a:rPr lang="en-US" dirty="0" err="1" smtClean="0"/>
              <a:t>utk</a:t>
            </a:r>
            <a:r>
              <a:rPr lang="en-US" dirty="0" smtClean="0"/>
              <a:t>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b="1" dirty="0" err="1" smtClean="0"/>
              <a:t>Laba</a:t>
            </a:r>
            <a:endParaRPr lang="en-US" b="1" dirty="0" smtClean="0"/>
          </a:p>
          <a:p>
            <a:r>
              <a:rPr lang="en-US" dirty="0" err="1" smtClean="0"/>
              <a:t>Kepuasan</a:t>
            </a:r>
            <a:r>
              <a:rPr lang="en-US" dirty="0" smtClean="0"/>
              <a:t>?? </a:t>
            </a:r>
            <a:r>
              <a:rPr lang="en-US" dirty="0" err="1" smtClean="0"/>
              <a:t>Asalnya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puas</a:t>
            </a:r>
            <a:r>
              <a:rPr lang="en-US" dirty="0" smtClean="0"/>
              <a:t>, </a:t>
            </a:r>
            <a:r>
              <a:rPr lang="en-US" dirty="0" err="1" smtClean="0"/>
              <a:t>berarti</a:t>
            </a:r>
            <a:r>
              <a:rPr lang="en-US" dirty="0" smtClean="0"/>
              <a:t>…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ketimpangan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b="1" dirty="0" err="1" smtClean="0"/>
              <a:t>Harapan</a:t>
            </a:r>
            <a:r>
              <a:rPr lang="en-US" b="1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b="1" dirty="0" err="1" smtClean="0"/>
              <a:t>Kenyataan</a:t>
            </a:r>
            <a:r>
              <a:rPr lang="en-US" b="1" dirty="0"/>
              <a:t> </a:t>
            </a:r>
            <a:r>
              <a:rPr lang="en-US" b="1" dirty="0" smtClean="0"/>
              <a:t>(</a:t>
            </a:r>
            <a:r>
              <a:rPr lang="en-US" b="1" dirty="0" err="1" smtClean="0"/>
              <a:t>Kebutuhan</a:t>
            </a:r>
            <a:r>
              <a:rPr lang="en-US" b="1" dirty="0" smtClean="0"/>
              <a:t> &amp; </a:t>
            </a:r>
            <a:r>
              <a:rPr lang="en-US" b="1" dirty="0" err="1" smtClean="0"/>
              <a:t>Keinginan</a:t>
            </a:r>
            <a:r>
              <a:rPr lang="en-US" b="1" dirty="0" smtClean="0"/>
              <a:t>)</a:t>
            </a:r>
          </a:p>
          <a:p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laba</a:t>
            </a:r>
            <a:r>
              <a:rPr lang="en-US" dirty="0"/>
              <a:t> </a:t>
            </a:r>
            <a:r>
              <a:rPr lang="en-US" dirty="0" smtClean="0"/>
              <a:t>--- </a:t>
            </a:r>
            <a:r>
              <a:rPr lang="en-US" dirty="0" err="1" smtClean="0"/>
              <a:t>sebagai</a:t>
            </a:r>
            <a:r>
              <a:rPr lang="en-US" dirty="0" smtClean="0"/>
              <a:t> “</a:t>
            </a:r>
            <a:r>
              <a:rPr lang="en-US" dirty="0" err="1" smtClean="0"/>
              <a:t>bensin</a:t>
            </a:r>
            <a:r>
              <a:rPr lang="en-US" dirty="0" smtClean="0"/>
              <a:t>” Perusahaan</a:t>
            </a:r>
          </a:p>
          <a:p>
            <a:endParaRPr lang="id-ID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Sasaran</a:t>
            </a:r>
            <a:r>
              <a:rPr lang="en-US" dirty="0" smtClean="0"/>
              <a:t> </a:t>
            </a:r>
            <a:r>
              <a:rPr lang="en-US" dirty="0" err="1" smtClean="0"/>
              <a:t>Pemasaran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r>
              <a:rPr lang="en-US" dirty="0" smtClean="0"/>
              <a:t>: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 smtClean="0"/>
              <a:t>Tarik</a:t>
            </a:r>
            <a:r>
              <a:rPr lang="en-US" dirty="0" smtClean="0"/>
              <a:t> </a:t>
            </a:r>
            <a:r>
              <a:rPr lang="en-US" dirty="0" err="1" smtClean="0"/>
              <a:t>konsumen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 –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unggul</a:t>
            </a:r>
            <a:endParaRPr lang="en-US" dirty="0" smtClean="0"/>
          </a:p>
          <a:p>
            <a:r>
              <a:rPr lang="en-US" dirty="0" err="1" smtClean="0"/>
              <a:t>Pelihara</a:t>
            </a:r>
            <a:r>
              <a:rPr lang="en-US" dirty="0" smtClean="0"/>
              <a:t> </a:t>
            </a:r>
            <a:r>
              <a:rPr lang="en-US" dirty="0" err="1" smtClean="0"/>
              <a:t>konsumen</a:t>
            </a:r>
            <a:r>
              <a:rPr lang="en-US" dirty="0" smtClean="0"/>
              <a:t> lama –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kepuasan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==============================================</a:t>
            </a:r>
          </a:p>
          <a:p>
            <a:pPr>
              <a:buNone/>
            </a:pPr>
            <a:r>
              <a:rPr lang="en-US" dirty="0" err="1" smtClean="0"/>
              <a:t>Pemasaran</a:t>
            </a:r>
            <a:r>
              <a:rPr lang="en-US" dirty="0" smtClean="0"/>
              <a:t> ≠ </a:t>
            </a:r>
            <a:r>
              <a:rPr lang="en-US" dirty="0" err="1" smtClean="0"/>
              <a:t>Penjualan</a:t>
            </a:r>
            <a:r>
              <a:rPr lang="en-US" dirty="0" smtClean="0"/>
              <a:t>…</a:t>
            </a:r>
          </a:p>
          <a:p>
            <a:pPr>
              <a:buNone/>
            </a:pP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pemasar</a:t>
            </a:r>
            <a:r>
              <a:rPr lang="en-US" dirty="0" smtClean="0"/>
              <a:t>…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Paham</a:t>
            </a:r>
            <a:r>
              <a:rPr lang="en-US" dirty="0" smtClean="0"/>
              <a:t> </a:t>
            </a:r>
            <a:r>
              <a:rPr lang="en-US" dirty="0" err="1" smtClean="0"/>
              <a:t>konsumennya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unggul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Tetapkan</a:t>
            </a:r>
            <a:r>
              <a:rPr lang="en-US" dirty="0" smtClean="0"/>
              <a:t> </a:t>
            </a:r>
            <a:r>
              <a:rPr lang="en-US" dirty="0" err="1" smtClean="0"/>
              <a:t>harga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Distribusi</a:t>
            </a:r>
            <a:r>
              <a:rPr lang="en-US" dirty="0" smtClean="0"/>
              <a:t> &amp; </a:t>
            </a:r>
            <a:r>
              <a:rPr lang="en-US" dirty="0" err="1" smtClean="0"/>
              <a:t>Promosi</a:t>
            </a:r>
            <a:r>
              <a:rPr lang="en-US" dirty="0" smtClean="0"/>
              <a:t> </a:t>
            </a:r>
            <a:r>
              <a:rPr lang="en-US" dirty="0" err="1" smtClean="0"/>
              <a:t>dgn</a:t>
            </a:r>
            <a:r>
              <a:rPr lang="en-US" dirty="0" smtClean="0"/>
              <a:t> </a:t>
            </a:r>
            <a:r>
              <a:rPr lang="en-US" dirty="0" err="1" smtClean="0"/>
              <a:t>efektif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mudah</a:t>
            </a:r>
            <a:r>
              <a:rPr lang="en-US" dirty="0" smtClean="0"/>
              <a:t> </a:t>
            </a:r>
            <a:r>
              <a:rPr lang="en-US" dirty="0" err="1" smtClean="0"/>
              <a:t>terjual</a:t>
            </a:r>
            <a:r>
              <a:rPr lang="en-US" dirty="0" smtClean="0"/>
              <a:t>…</a:t>
            </a:r>
            <a:endParaRPr lang="en-US" dirty="0"/>
          </a:p>
          <a:p>
            <a:pPr>
              <a:buNone/>
            </a:pP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Konsep</a:t>
            </a:r>
            <a:r>
              <a:rPr lang="en-US" dirty="0" smtClean="0"/>
              <a:t> </a:t>
            </a:r>
            <a:r>
              <a:rPr lang="en-US" dirty="0" err="1" smtClean="0"/>
              <a:t>Inti</a:t>
            </a:r>
            <a:r>
              <a:rPr lang="en-US" dirty="0" smtClean="0"/>
              <a:t> </a:t>
            </a:r>
            <a:r>
              <a:rPr lang="en-US" dirty="0" err="1" smtClean="0"/>
              <a:t>Pemasaran</a:t>
            </a:r>
            <a:endParaRPr lang="id-ID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err="1" smtClean="0"/>
              <a:t>Kebutuhan</a:t>
            </a:r>
            <a:r>
              <a:rPr lang="en-US" dirty="0" smtClean="0"/>
              <a:t>, </a:t>
            </a:r>
            <a:r>
              <a:rPr lang="en-US" dirty="0" err="1" smtClean="0"/>
              <a:t>Keinginan</a:t>
            </a:r>
            <a:r>
              <a:rPr lang="en-US" dirty="0" smtClean="0"/>
              <a:t>, </a:t>
            </a:r>
            <a:r>
              <a:rPr lang="en-US" dirty="0" err="1" smtClean="0"/>
              <a:t>Permintaan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Kebutuhan</a:t>
            </a:r>
            <a:r>
              <a:rPr lang="en-US" dirty="0" smtClean="0"/>
              <a:t> – </a:t>
            </a:r>
            <a:r>
              <a:rPr lang="en-US" dirty="0" err="1" smtClean="0"/>
              <a:t>Keadaan</a:t>
            </a:r>
            <a:r>
              <a:rPr lang="en-US" dirty="0" smtClean="0"/>
              <a:t> </a:t>
            </a:r>
            <a:r>
              <a:rPr lang="en-US" dirty="0" err="1" smtClean="0"/>
              <a:t>Kekurangan</a:t>
            </a:r>
            <a:r>
              <a:rPr lang="en-US" dirty="0" smtClean="0"/>
              <a:t> (</a:t>
            </a:r>
            <a:r>
              <a:rPr lang="en-US" dirty="0" err="1" smtClean="0"/>
              <a:t>Keb</a:t>
            </a:r>
            <a:r>
              <a:rPr lang="en-US" dirty="0" smtClean="0"/>
              <a:t>. </a:t>
            </a:r>
            <a:r>
              <a:rPr lang="en-US" dirty="0" err="1" smtClean="0"/>
              <a:t>Dasar</a:t>
            </a:r>
            <a:r>
              <a:rPr lang="en-US" dirty="0" smtClean="0"/>
              <a:t>, </a:t>
            </a:r>
            <a:r>
              <a:rPr lang="en-US" dirty="0" err="1" smtClean="0"/>
              <a:t>Sosial</a:t>
            </a:r>
            <a:r>
              <a:rPr lang="en-US" dirty="0" smtClean="0"/>
              <a:t>, </a:t>
            </a:r>
            <a:r>
              <a:rPr lang="en-US" dirty="0" err="1" smtClean="0"/>
              <a:t>Individu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Keinginan</a:t>
            </a:r>
            <a:r>
              <a:rPr lang="en-US" dirty="0" smtClean="0"/>
              <a:t> – </a:t>
            </a:r>
            <a:r>
              <a:rPr lang="en-US" dirty="0" err="1" smtClean="0"/>
              <a:t>Kebutuhan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dibentuk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budaya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Kepribadian</a:t>
            </a:r>
            <a:r>
              <a:rPr lang="en-US" dirty="0" smtClean="0"/>
              <a:t> </a:t>
            </a:r>
            <a:r>
              <a:rPr lang="en-US" dirty="0" err="1" smtClean="0"/>
              <a:t>Individu</a:t>
            </a:r>
            <a:r>
              <a:rPr lang="en-US" dirty="0" smtClean="0"/>
              <a:t>. Ex: </a:t>
            </a:r>
            <a:r>
              <a:rPr lang="en-US" dirty="0" err="1" smtClean="0"/>
              <a:t>makan</a:t>
            </a:r>
            <a:r>
              <a:rPr lang="en-US" dirty="0" smtClean="0"/>
              <a:t> – </a:t>
            </a:r>
            <a:r>
              <a:rPr lang="en-US" dirty="0" err="1" smtClean="0"/>
              <a:t>pecel</a:t>
            </a:r>
            <a:r>
              <a:rPr lang="en-US" dirty="0" smtClean="0"/>
              <a:t>, </a:t>
            </a:r>
            <a:r>
              <a:rPr lang="en-US" dirty="0" err="1" smtClean="0"/>
              <a:t>sepeda</a:t>
            </a:r>
            <a:r>
              <a:rPr lang="en-US" dirty="0" smtClean="0"/>
              <a:t> motor – </a:t>
            </a:r>
            <a:r>
              <a:rPr lang="en-US" dirty="0" err="1" smtClean="0"/>
              <a:t>kawasaki</a:t>
            </a:r>
            <a:r>
              <a:rPr lang="en-US" dirty="0" smtClean="0"/>
              <a:t> ninja, </a:t>
            </a:r>
            <a:r>
              <a:rPr lang="en-US" dirty="0" err="1" smtClean="0"/>
              <a:t>dll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Keinginan</a:t>
            </a:r>
            <a:r>
              <a:rPr lang="en-US" dirty="0" smtClean="0"/>
              <a:t> + </a:t>
            </a:r>
            <a:r>
              <a:rPr lang="en-US" dirty="0" err="1" smtClean="0"/>
              <a:t>Daya</a:t>
            </a:r>
            <a:r>
              <a:rPr lang="en-US" dirty="0" smtClean="0"/>
              <a:t> </a:t>
            </a:r>
            <a:r>
              <a:rPr lang="en-US" dirty="0" err="1" smtClean="0"/>
              <a:t>Beli</a:t>
            </a:r>
            <a:r>
              <a:rPr lang="en-US" dirty="0" smtClean="0"/>
              <a:t> = </a:t>
            </a:r>
            <a:r>
              <a:rPr lang="en-US" dirty="0" err="1" smtClean="0"/>
              <a:t>Permintaan</a:t>
            </a:r>
            <a:endParaRPr lang="en-US" dirty="0" smtClean="0"/>
          </a:p>
          <a:p>
            <a:pPr>
              <a:buNone/>
            </a:pPr>
            <a:r>
              <a:rPr lang="en-US" b="1" dirty="0"/>
              <a:t>	</a:t>
            </a:r>
            <a:r>
              <a:rPr lang="en-US" b="1" dirty="0" smtClean="0"/>
              <a:t>!!! </a:t>
            </a:r>
            <a:r>
              <a:rPr lang="en-US" b="1" dirty="0" err="1" smtClean="0"/>
              <a:t>Keinginan</a:t>
            </a:r>
            <a:r>
              <a:rPr lang="en-US" b="1" dirty="0" smtClean="0"/>
              <a:t> </a:t>
            </a:r>
            <a:r>
              <a:rPr lang="en-US" b="1" dirty="0" err="1" smtClean="0"/>
              <a:t>tak</a:t>
            </a:r>
            <a:r>
              <a:rPr lang="en-US" b="1" dirty="0" smtClean="0"/>
              <a:t> </a:t>
            </a:r>
            <a:r>
              <a:rPr lang="en-US" b="1" dirty="0" err="1" smtClean="0"/>
              <a:t>terbatas</a:t>
            </a:r>
            <a:r>
              <a:rPr lang="en-US" b="1" dirty="0" smtClean="0"/>
              <a:t>, </a:t>
            </a:r>
            <a:r>
              <a:rPr lang="en-US" b="1" dirty="0" err="1" smtClean="0"/>
              <a:t>sumber</a:t>
            </a:r>
            <a:r>
              <a:rPr lang="en-US" b="1" dirty="0" smtClean="0"/>
              <a:t> </a:t>
            </a:r>
            <a:r>
              <a:rPr lang="en-US" b="1" dirty="0" err="1" smtClean="0"/>
              <a:t>daya</a:t>
            </a:r>
            <a:r>
              <a:rPr lang="en-US" b="1" dirty="0" smtClean="0"/>
              <a:t> </a:t>
            </a:r>
            <a:r>
              <a:rPr lang="en-US" b="1" dirty="0" err="1" smtClean="0"/>
              <a:t>yg</a:t>
            </a:r>
            <a:r>
              <a:rPr lang="en-US" b="1" dirty="0" smtClean="0"/>
              <a:t> </a:t>
            </a:r>
            <a:r>
              <a:rPr lang="en-US" b="1" dirty="0" err="1" smtClean="0"/>
              <a:t>ada</a:t>
            </a:r>
            <a:r>
              <a:rPr lang="en-US" b="1" dirty="0" smtClean="0"/>
              <a:t> </a:t>
            </a:r>
            <a:r>
              <a:rPr lang="en-US" b="1" dirty="0" err="1" smtClean="0"/>
              <a:t>terbatas</a:t>
            </a:r>
            <a:r>
              <a:rPr lang="en-US" b="1" dirty="0" smtClean="0"/>
              <a:t>!!!</a:t>
            </a:r>
          </a:p>
          <a:p>
            <a:pPr>
              <a:buNone/>
            </a:pPr>
            <a:endParaRPr lang="id-ID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Barang</a:t>
            </a:r>
            <a:r>
              <a:rPr lang="en-US" dirty="0" smtClean="0"/>
              <a:t> &amp; </a:t>
            </a:r>
            <a:r>
              <a:rPr lang="en-US" dirty="0" err="1" smtClean="0"/>
              <a:t>Jasa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Segala</a:t>
            </a:r>
            <a:r>
              <a:rPr lang="en-US" dirty="0" smtClean="0"/>
              <a:t> </a:t>
            </a:r>
            <a:r>
              <a:rPr lang="en-US" dirty="0" err="1" smtClean="0"/>
              <a:t>sesuatu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ditawarkan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pasar</a:t>
            </a:r>
            <a:r>
              <a:rPr lang="en-US" dirty="0" smtClean="0"/>
              <a:t> </a:t>
            </a:r>
            <a:r>
              <a:rPr lang="en-US" dirty="0" err="1" smtClean="0"/>
              <a:t>utk</a:t>
            </a:r>
            <a:r>
              <a:rPr lang="en-US" dirty="0" smtClean="0"/>
              <a:t> </a:t>
            </a:r>
            <a:r>
              <a:rPr lang="en-US" dirty="0" err="1" smtClean="0"/>
              <a:t>diperhatikan</a:t>
            </a:r>
            <a:r>
              <a:rPr lang="en-US" dirty="0" smtClean="0"/>
              <a:t>, </a:t>
            </a:r>
            <a:r>
              <a:rPr lang="en-US" dirty="0" err="1" smtClean="0"/>
              <a:t>dimiliki</a:t>
            </a:r>
            <a:r>
              <a:rPr lang="en-US" dirty="0" smtClean="0"/>
              <a:t>, </a:t>
            </a:r>
            <a:r>
              <a:rPr lang="en-US" dirty="0" err="1" smtClean="0"/>
              <a:t>digunakan</a:t>
            </a:r>
            <a:r>
              <a:rPr lang="en-US" dirty="0" smtClean="0"/>
              <a:t>, </a:t>
            </a:r>
            <a:r>
              <a:rPr lang="en-US" dirty="0" err="1" smtClean="0"/>
              <a:t>dikonsumsi</a:t>
            </a:r>
            <a:r>
              <a:rPr lang="en-US" dirty="0" smtClean="0"/>
              <a:t>,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memuaskan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/</a:t>
            </a:r>
            <a:r>
              <a:rPr lang="en-US" dirty="0" err="1" smtClean="0"/>
              <a:t>keinginan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Bentuknya</a:t>
            </a:r>
            <a:r>
              <a:rPr lang="en-US" dirty="0" smtClean="0"/>
              <a:t>: </a:t>
            </a:r>
            <a:r>
              <a:rPr lang="en-US" dirty="0" err="1" smtClean="0"/>
              <a:t>barang</a:t>
            </a:r>
            <a:r>
              <a:rPr lang="en-US" dirty="0" smtClean="0"/>
              <a:t> </a:t>
            </a:r>
            <a:r>
              <a:rPr lang="en-US" dirty="0" err="1" smtClean="0"/>
              <a:t>fisik</a:t>
            </a:r>
            <a:r>
              <a:rPr lang="en-US" dirty="0" smtClean="0"/>
              <a:t>, </a:t>
            </a:r>
            <a:r>
              <a:rPr lang="en-US" dirty="0" err="1" smtClean="0"/>
              <a:t>jasa</a:t>
            </a:r>
            <a:r>
              <a:rPr lang="en-US" dirty="0" smtClean="0"/>
              <a:t>, org, </a:t>
            </a:r>
            <a:r>
              <a:rPr lang="en-US" dirty="0" err="1" smtClean="0"/>
              <a:t>ide</a:t>
            </a:r>
            <a:r>
              <a:rPr lang="en-US" dirty="0" smtClean="0"/>
              <a:t>, </a:t>
            </a:r>
            <a:r>
              <a:rPr lang="en-US" dirty="0" err="1" smtClean="0"/>
              <a:t>pengalaman</a:t>
            </a:r>
            <a:r>
              <a:rPr lang="en-US" dirty="0" smtClean="0"/>
              <a:t>, </a:t>
            </a:r>
            <a:r>
              <a:rPr lang="en-US" dirty="0" err="1" smtClean="0"/>
              <a:t>dll</a:t>
            </a:r>
            <a:endParaRPr lang="en-US" dirty="0" smtClean="0"/>
          </a:p>
          <a:p>
            <a:r>
              <a:rPr lang="en-US" dirty="0" err="1" smtClean="0"/>
              <a:t>Jasa</a:t>
            </a:r>
            <a:r>
              <a:rPr lang="en-US" dirty="0" smtClean="0"/>
              <a:t> – </a:t>
            </a:r>
            <a:r>
              <a:rPr lang="en-US" dirty="0" err="1" smtClean="0"/>
              <a:t>aktifitas</a:t>
            </a:r>
            <a:r>
              <a:rPr lang="en-US" dirty="0" smtClean="0"/>
              <a:t>/</a:t>
            </a:r>
            <a:r>
              <a:rPr lang="en-US" dirty="0" err="1" smtClean="0"/>
              <a:t>manfaat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ditawarkan</a:t>
            </a:r>
            <a:r>
              <a:rPr lang="en-US" dirty="0" smtClean="0"/>
              <a:t> </a:t>
            </a:r>
            <a:r>
              <a:rPr lang="en-US" dirty="0" err="1" smtClean="0"/>
              <a:t>utk</a:t>
            </a:r>
            <a:r>
              <a:rPr lang="en-US" dirty="0" smtClean="0"/>
              <a:t> </a:t>
            </a:r>
            <a:r>
              <a:rPr lang="en-US" dirty="0" err="1" smtClean="0"/>
              <a:t>dijual</a:t>
            </a:r>
            <a:r>
              <a:rPr lang="en-US" dirty="0" smtClean="0"/>
              <a:t> (</a:t>
            </a:r>
            <a:r>
              <a:rPr lang="en-US" dirty="0" err="1" smtClean="0"/>
              <a:t>inti</a:t>
            </a:r>
            <a:r>
              <a:rPr lang="en-US" dirty="0" smtClean="0"/>
              <a:t>: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berwujud</a:t>
            </a:r>
            <a:r>
              <a:rPr lang="en-US" dirty="0" smtClean="0"/>
              <a:t>,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menghasilkan</a:t>
            </a:r>
            <a:r>
              <a:rPr lang="en-US" dirty="0" smtClean="0"/>
              <a:t> </a:t>
            </a:r>
            <a:r>
              <a:rPr lang="en-US" dirty="0" err="1" smtClean="0"/>
              <a:t>kepemilikan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apapun</a:t>
            </a:r>
            <a:r>
              <a:rPr lang="en-US" dirty="0" smtClean="0"/>
              <a:t>)</a:t>
            </a:r>
          </a:p>
          <a:p>
            <a:r>
              <a:rPr lang="en-US" dirty="0" smtClean="0"/>
              <a:t>Marketer (</a:t>
            </a:r>
            <a:r>
              <a:rPr lang="en-US" dirty="0" err="1" smtClean="0"/>
              <a:t>kesalahan</a:t>
            </a:r>
            <a:r>
              <a:rPr lang="en-US" dirty="0" smtClean="0"/>
              <a:t>)– </a:t>
            </a:r>
            <a:r>
              <a:rPr lang="en-US" dirty="0" err="1" smtClean="0"/>
              <a:t>fokus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spesifikasi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,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penyedia</a:t>
            </a:r>
            <a:r>
              <a:rPr lang="en-US" dirty="0" smtClean="0"/>
              <a:t> </a:t>
            </a:r>
            <a:r>
              <a:rPr lang="en-US" dirty="0" err="1" smtClean="0"/>
              <a:t>solusi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kebutuhan</a:t>
            </a:r>
            <a:r>
              <a:rPr lang="en-US" dirty="0" smtClean="0"/>
              <a:t>/</a:t>
            </a:r>
            <a:r>
              <a:rPr lang="en-US" dirty="0" err="1" smtClean="0"/>
              <a:t>manfaat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ditawarkan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Nilai</a:t>
            </a:r>
            <a:r>
              <a:rPr lang="en-US" dirty="0" smtClean="0"/>
              <a:t>, </a:t>
            </a:r>
            <a:r>
              <a:rPr lang="en-US" dirty="0" err="1" smtClean="0"/>
              <a:t>Kepuasan</a:t>
            </a:r>
            <a:r>
              <a:rPr lang="en-US" dirty="0" smtClean="0"/>
              <a:t>, </a:t>
            </a:r>
            <a:r>
              <a:rPr lang="en-US" dirty="0" err="1" smtClean="0"/>
              <a:t>Kualitas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Customer Value – </a:t>
            </a:r>
            <a:r>
              <a:rPr lang="en-US" b="1" dirty="0" err="1" smtClean="0"/>
              <a:t>nilai</a:t>
            </a:r>
            <a:r>
              <a:rPr lang="en-US" b="1" dirty="0" smtClean="0"/>
              <a:t> </a:t>
            </a:r>
            <a:r>
              <a:rPr lang="en-US" b="1" dirty="0" err="1" smtClean="0"/>
              <a:t>yg</a:t>
            </a:r>
            <a:r>
              <a:rPr lang="en-US" b="1" dirty="0" smtClean="0"/>
              <a:t> </a:t>
            </a:r>
            <a:r>
              <a:rPr lang="en-US" b="1" dirty="0" err="1" smtClean="0"/>
              <a:t>dinikmati</a:t>
            </a:r>
            <a:r>
              <a:rPr lang="en-US" b="1" dirty="0" smtClean="0"/>
              <a:t> </a:t>
            </a:r>
            <a:r>
              <a:rPr lang="en-US" b="1" dirty="0" err="1" smtClean="0"/>
              <a:t>pelanggan</a:t>
            </a:r>
            <a:r>
              <a:rPr lang="en-US" b="1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/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&amp; </a:t>
            </a:r>
            <a:r>
              <a:rPr lang="en-US" dirty="0" err="1" smtClean="0"/>
              <a:t>biaya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memilikinya</a:t>
            </a:r>
            <a:endParaRPr lang="en-US" dirty="0" smtClean="0"/>
          </a:p>
          <a:p>
            <a:r>
              <a:rPr lang="en-US" dirty="0" err="1" smtClean="0"/>
              <a:t>Kepuasan</a:t>
            </a:r>
            <a:r>
              <a:rPr lang="en-US" dirty="0" smtClean="0"/>
              <a:t> </a:t>
            </a:r>
            <a:r>
              <a:rPr lang="en-US" dirty="0" err="1" smtClean="0"/>
              <a:t>Pelanggan</a:t>
            </a:r>
            <a:r>
              <a:rPr lang="en-US" dirty="0" smtClean="0"/>
              <a:t> – </a:t>
            </a:r>
            <a:r>
              <a:rPr lang="en-US" dirty="0" err="1" smtClean="0"/>
              <a:t>tingkat</a:t>
            </a:r>
            <a:r>
              <a:rPr lang="en-US" dirty="0" smtClean="0"/>
              <a:t> </a:t>
            </a:r>
            <a:r>
              <a:rPr lang="en-US" dirty="0" err="1" smtClean="0"/>
              <a:t>anggapan</a:t>
            </a:r>
            <a:r>
              <a:rPr lang="en-US" dirty="0" smtClean="0"/>
              <a:t> </a:t>
            </a:r>
            <a:r>
              <a:rPr lang="en-US" dirty="0" err="1" smtClean="0"/>
              <a:t>kinerja</a:t>
            </a:r>
            <a:r>
              <a:rPr lang="en-US" dirty="0" smtClean="0"/>
              <a:t> (</a:t>
            </a:r>
            <a:r>
              <a:rPr lang="en-US" i="1" dirty="0" smtClean="0"/>
              <a:t>perceived performance</a:t>
            </a:r>
            <a:r>
              <a:rPr lang="en-US" dirty="0" smtClean="0"/>
              <a:t>) </a:t>
            </a: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harapan</a:t>
            </a:r>
            <a:r>
              <a:rPr lang="en-US" dirty="0" smtClean="0"/>
              <a:t> </a:t>
            </a:r>
            <a:r>
              <a:rPr lang="en-US" dirty="0" err="1" smtClean="0"/>
              <a:t>konsumen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endParaRPr lang="en-US" dirty="0" smtClean="0"/>
          </a:p>
          <a:p>
            <a:r>
              <a:rPr lang="en-US" dirty="0" err="1" smtClean="0"/>
              <a:t>Kualitas</a:t>
            </a:r>
            <a:r>
              <a:rPr lang="en-US" dirty="0" smtClean="0"/>
              <a:t> – </a:t>
            </a:r>
            <a:r>
              <a:rPr lang="en-US" dirty="0" err="1" smtClean="0"/>
              <a:t>sifat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karakteristik</a:t>
            </a:r>
            <a:r>
              <a:rPr lang="en-US" dirty="0" smtClean="0"/>
              <a:t> total </a:t>
            </a:r>
            <a:r>
              <a:rPr lang="en-US" dirty="0" err="1" smtClean="0"/>
              <a:t>produk</a:t>
            </a:r>
            <a:r>
              <a:rPr lang="en-US" dirty="0" smtClean="0"/>
              <a:t>/</a:t>
            </a:r>
            <a:r>
              <a:rPr lang="en-US" dirty="0" err="1" smtClean="0"/>
              <a:t>jasa</a:t>
            </a:r>
            <a:r>
              <a:rPr lang="en-US" dirty="0" smtClean="0"/>
              <a:t> </a:t>
            </a:r>
            <a:r>
              <a:rPr lang="en-US" dirty="0" err="1" smtClean="0"/>
              <a:t>sehubungan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b="1" dirty="0" err="1" smtClean="0"/>
              <a:t>kemampuannya</a:t>
            </a:r>
            <a:r>
              <a:rPr lang="en-US" b="1" dirty="0" smtClean="0"/>
              <a:t> </a:t>
            </a:r>
            <a:r>
              <a:rPr lang="en-US" b="1" dirty="0" err="1" smtClean="0"/>
              <a:t>memuaskan</a:t>
            </a:r>
            <a:r>
              <a:rPr lang="en-US" b="1" dirty="0" smtClean="0"/>
              <a:t> </a:t>
            </a:r>
            <a:r>
              <a:rPr lang="en-US" b="1" dirty="0" err="1" smtClean="0"/>
              <a:t>kebutuhan</a:t>
            </a:r>
            <a:r>
              <a:rPr lang="en-US" b="1" dirty="0" smtClean="0"/>
              <a:t> </a:t>
            </a:r>
            <a:r>
              <a:rPr lang="en-US" dirty="0" err="1" smtClean="0"/>
              <a:t>pelanggan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err="1" smtClean="0"/>
              <a:t>Pertukaran</a:t>
            </a:r>
            <a:r>
              <a:rPr lang="en-US" dirty="0" smtClean="0"/>
              <a:t>, </a:t>
            </a:r>
            <a:r>
              <a:rPr lang="en-US" dirty="0" err="1" smtClean="0"/>
              <a:t>Transaksi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Relasional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Pertukaran</a:t>
            </a:r>
            <a:r>
              <a:rPr lang="en-US" dirty="0" smtClean="0"/>
              <a:t> – </a:t>
            </a:r>
            <a:r>
              <a:rPr lang="en-US" dirty="0" err="1" smtClean="0"/>
              <a:t>tindakan</a:t>
            </a:r>
            <a:r>
              <a:rPr lang="en-US" dirty="0" smtClean="0"/>
              <a:t> </a:t>
            </a:r>
            <a:r>
              <a:rPr lang="en-US" dirty="0" err="1" smtClean="0"/>
              <a:t>memperoleh</a:t>
            </a:r>
            <a:r>
              <a:rPr lang="en-US" dirty="0" smtClean="0"/>
              <a:t> </a:t>
            </a:r>
            <a:r>
              <a:rPr lang="en-US" dirty="0" err="1" smtClean="0"/>
              <a:t>obyek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diinginkan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seseorang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menawarkan</a:t>
            </a:r>
            <a:r>
              <a:rPr lang="en-US" dirty="0" smtClean="0"/>
              <a:t> </a:t>
            </a:r>
            <a:r>
              <a:rPr lang="en-US" dirty="0" err="1" smtClean="0"/>
              <a:t>sesuatu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gantinya</a:t>
            </a:r>
            <a:endParaRPr lang="en-US" dirty="0" smtClean="0"/>
          </a:p>
          <a:p>
            <a:r>
              <a:rPr lang="en-US" dirty="0" err="1" smtClean="0"/>
              <a:t>Transaksi</a:t>
            </a:r>
            <a:r>
              <a:rPr lang="en-US" dirty="0" smtClean="0"/>
              <a:t> – </a:t>
            </a:r>
            <a:r>
              <a:rPr lang="en-US" dirty="0" err="1" smtClean="0"/>
              <a:t>perdagangan</a:t>
            </a:r>
            <a:r>
              <a:rPr lang="en-US" dirty="0" smtClean="0"/>
              <a:t> nilai2 </a:t>
            </a:r>
            <a:r>
              <a:rPr lang="en-US" dirty="0" err="1" smtClean="0"/>
              <a:t>antara</a:t>
            </a:r>
            <a:r>
              <a:rPr lang="en-US" dirty="0" smtClean="0"/>
              <a:t> 2 </a:t>
            </a:r>
            <a:r>
              <a:rPr lang="en-US" dirty="0" err="1" smtClean="0"/>
              <a:t>pihak</a:t>
            </a:r>
            <a:r>
              <a:rPr lang="en-US" dirty="0" smtClean="0"/>
              <a:t> (</a:t>
            </a:r>
            <a:r>
              <a:rPr lang="en-US" dirty="0" err="1" smtClean="0"/>
              <a:t>mbayar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Pemasaran</a:t>
            </a:r>
            <a:r>
              <a:rPr lang="en-US" dirty="0" smtClean="0"/>
              <a:t> </a:t>
            </a:r>
            <a:r>
              <a:rPr lang="en-US" dirty="0" err="1" smtClean="0"/>
              <a:t>relasional</a:t>
            </a:r>
            <a:r>
              <a:rPr lang="en-US" dirty="0" smtClean="0"/>
              <a:t> – </a:t>
            </a:r>
            <a:r>
              <a:rPr lang="en-US" b="1" dirty="0" smtClean="0"/>
              <a:t>consumer </a:t>
            </a:r>
            <a:r>
              <a:rPr lang="en-US" b="1" dirty="0" err="1" smtClean="0"/>
              <a:t>mjd</a:t>
            </a:r>
            <a:r>
              <a:rPr lang="en-US" b="1" dirty="0" smtClean="0"/>
              <a:t> customer</a:t>
            </a:r>
            <a:endParaRPr lang="id-ID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PASAR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Adl</a:t>
            </a:r>
            <a:r>
              <a:rPr lang="en-US" dirty="0" smtClean="0"/>
              <a:t> Kumpulan </a:t>
            </a:r>
            <a:r>
              <a:rPr lang="en-US" dirty="0" err="1" smtClean="0"/>
              <a:t>pembeli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penjual</a:t>
            </a:r>
            <a:r>
              <a:rPr lang="en-US" dirty="0" smtClean="0"/>
              <a:t> yang </a:t>
            </a:r>
            <a:r>
              <a:rPr lang="en-US" dirty="0" err="1" smtClean="0"/>
              <a:t>aktual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potensial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sebuah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endParaRPr lang="en-US" dirty="0" smtClean="0"/>
          </a:p>
          <a:p>
            <a:r>
              <a:rPr lang="en-US" dirty="0" smtClean="0"/>
              <a:t>Trend </a:t>
            </a:r>
            <a:r>
              <a:rPr lang="en-US" dirty="0" err="1" smtClean="0"/>
              <a:t>sekarang</a:t>
            </a:r>
            <a:r>
              <a:rPr lang="en-US" dirty="0" smtClean="0"/>
              <a:t> – </a:t>
            </a:r>
            <a:r>
              <a:rPr lang="en-US" b="1" dirty="0" smtClean="0"/>
              <a:t>timeless n </a:t>
            </a:r>
            <a:r>
              <a:rPr lang="en-US" b="1" dirty="0" err="1" smtClean="0"/>
              <a:t>spaceless</a:t>
            </a:r>
            <a:endParaRPr lang="id-ID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392</Words>
  <Application>Microsoft Office PowerPoint</Application>
  <PresentationFormat>On-screen Show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Market-ing</vt:lpstr>
      <vt:lpstr>Pemasaran --- Customer/Pelanggan</vt:lpstr>
      <vt:lpstr>Sasaran Pemasaran yg utama:</vt:lpstr>
      <vt:lpstr>Konsep Inti Pemasaran</vt:lpstr>
      <vt:lpstr>Kebutuhan, Keinginan, Permintaan</vt:lpstr>
      <vt:lpstr>Produk Barang &amp; Jasa</vt:lpstr>
      <vt:lpstr>Nilai, Kepuasan, Kualitas</vt:lpstr>
      <vt:lpstr>Pertukaran, Transaksi, dan Relasional</vt:lpstr>
      <vt:lpstr>PASAR</vt:lpstr>
      <vt:lpstr>Konsep Pemasaran</vt:lpstr>
    </vt:vector>
  </TitlesOfParts>
  <Company>Malang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Market-ing</dc:title>
  <dc:creator>Rifki Hanif</dc:creator>
  <cp:lastModifiedBy>Rifki Hanif</cp:lastModifiedBy>
  <cp:revision>1</cp:revision>
  <dcterms:created xsi:type="dcterms:W3CDTF">2011-06-07T00:07:08Z</dcterms:created>
  <dcterms:modified xsi:type="dcterms:W3CDTF">2011-06-07T00:07:55Z</dcterms:modified>
</cp:coreProperties>
</file>