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358" r:id="rId3"/>
    <p:sldId id="359" r:id="rId4"/>
    <p:sldId id="360" r:id="rId5"/>
    <p:sldId id="361" r:id="rId6"/>
    <p:sldId id="362" r:id="rId7"/>
    <p:sldId id="363" r:id="rId8"/>
    <p:sldId id="364" r:id="rId9"/>
    <p:sldId id="365" r:id="rId10"/>
    <p:sldId id="366" r:id="rId11"/>
    <p:sldId id="367" r:id="rId12"/>
    <p:sldId id="368" r:id="rId13"/>
    <p:sldId id="36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418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6886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0743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23245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1/17/2024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69926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1/17/2024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03814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1/17/2024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7401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646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25714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1610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66280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59148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1/17/2024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1/17/2024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1/17/2024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20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76136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하가랴의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느헤미야의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느헤미야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1147395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돌아와 내 계명을 지켜 행하면 너희 쫓긴 자가 하늘 끝에 있을지라도 내가 거기서부터 그들을 모아 내 이름을 두려고 택한 곳에 돌아오게 하리라 하신 말씀을 이제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청하건대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기억하옵소서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느헤미야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3891687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이들은 주께서 일찍이 큰 권능과 강한 손으로 구속하신 주의 종들이요 주의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백성이니이다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느헤미야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3127643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구하오니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귀를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기울이사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종의 기도와 주의 이름을 경외하기를 기뻐하는 종들의 기도를 들으시고 오늘 종이 형통하여 이 사람들 앞에서 은혜를 입게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하옵소서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때에 내가 왕의 술 관원이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되었느니라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느헤미야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1902507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아닥사스다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제이십년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기슬르월에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수산 궁에 있는데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느헤미야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81305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형제들 가운데 하나인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하나니가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두어 사람과 함께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유다에서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내게 이르렀기로 내가 그 사로잡힘을 면하고 남아 있는 유다와 예루살렘 사람들의 형편을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물은즉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느헤미야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145867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내게 이르되 사로잡힘을 면하고 남아 있는 자들이 그 지방 거기에서 큰 환난을 당하고 능욕을 받으며 예루살렘 성은 허물어지고 성문들은 불탔다 하는지라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느헤미야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928069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이 말을 듣고 앉아서 울고 수일 동안 슬퍼하며 하늘의 하나님 앞에 금식하며 기도하여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느헤미야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258166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이르되 하늘의 하나님 여호와 크고 두려우신 하나님이여 주를 사랑하고 주의 계명을 지키는 자에게 언약을 지키시며 긍휼을 베푸시는 주여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간구하나이다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느헤미야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6314392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이제 종이 주의 종들인 이스라엘 자손을 위하여 주야로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기도하오며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 이스라엘 자손이 주께 범죄한 죄들을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자복하오니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주는 귀를 기울이시며 눈을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여시사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종의 기도를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들으시옵소서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나와 내 아버지의 집이 범죄하여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느헤미야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1789235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주를 향하여 크게 악을 행하여 주께서 주의 종 모세에게 명령하신 계명과 율례와 규례를 지키지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느헤미야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040463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옛적에 주께서 주의 종 모세에게 명령하여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만일 너희가 범죄하면 내가 너희를 여러 나라 가운데에 흩을 것이요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느헤미야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4180355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256</Words>
  <Application>Microsoft Office PowerPoint</Application>
  <PresentationFormat>와이드스크린</PresentationFormat>
  <Paragraphs>24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12</vt:i4>
      </vt:variant>
    </vt:vector>
  </HeadingPairs>
  <TitlesOfParts>
    <vt:vector size="18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2024-01-17T09:02:07Z</dcterms:modified>
</cp:coreProperties>
</file>