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CAC4"/>
    <a:srgbClr val="413D4D"/>
    <a:srgbClr val="5E5870"/>
    <a:srgbClr val="6E6784"/>
    <a:srgbClr val="0DB3AF"/>
    <a:srgbClr val="404040"/>
    <a:srgbClr val="99BFB8"/>
    <a:srgbClr val="767171"/>
    <a:srgbClr val="8FAADC"/>
    <a:srgbClr val="7288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01" autoAdjust="0"/>
    <p:restoredTop sz="94660"/>
  </p:normalViewPr>
  <p:slideViewPr>
    <p:cSldViewPr snapToGrid="0">
      <p:cViewPr>
        <p:scale>
          <a:sx n="50" d="100"/>
          <a:sy n="50" d="100"/>
        </p:scale>
        <p:origin x="1008" y="15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7511E-A84D-4B8F-96D6-BFAAACBA28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697278-6476-4C10-B1ED-DA71B671AE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E50CBC-01BA-4708-89CF-D2FDCC2F1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8C8FF-1F3E-417A-886B-7651D34F0A69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9BB584-0CA8-4C54-A4D3-108A6F46F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6EF618-9689-4E48-B59A-FB894F8A1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83D0A-7A02-4AB8-A54A-F92E6F0B72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400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30317F-93AA-46FF-AF20-F88524CC8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B09E17-B65D-49B8-A974-EA9947EAC2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5F4EA8-1CF4-4652-8AD8-E05A7DE51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8C8FF-1F3E-417A-886B-7651D34F0A69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D7D545-AFAA-4DBD-8B7E-D0379ED18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D20E8B-0900-4B1C-A3C3-52BC1DF01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83D0A-7A02-4AB8-A54A-F92E6F0B72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435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33350C2-09CB-4E04-8393-DEB572EE75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AEA3D67-F783-4041-9FF2-D119CA77C9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22CC13-5912-4565-8430-AA0ACE339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8C8FF-1F3E-417A-886B-7651D34F0A69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6F841E-F1DF-47AB-94B4-ECACE89E4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04D3FF-DC3A-424D-AC98-3C8A1398B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83D0A-7A02-4AB8-A54A-F92E6F0B72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24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AC44D-DA23-40DE-9E47-5182D20F6B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211FF2-51AC-444F-888E-BE20E51F9C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B567-A418-4490-92E2-C68E75082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8C8FF-1F3E-417A-886B-7651D34F0A69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1FF8AC-BD83-4230-9D0D-27608A3CB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1CA608-E55A-435E-B37F-49713E47F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83D0A-7A02-4AB8-A54A-F92E6F0B72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406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A0DB57-9A65-46AD-BBF7-B7235922C0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B677EC-F908-412D-95CB-39862EC9EF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470FA8-B39F-4EFA-AAE7-887108819C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8C8FF-1F3E-417A-886B-7651D34F0A69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04AE3-4312-4436-8380-1C568F4E9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886F36-E700-418A-A333-C6E64C303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83D0A-7A02-4AB8-A54A-F92E6F0B72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826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F3C002-EE28-47E6-B9DB-2393CA787D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4D604F-D443-4E2D-B9CF-9603AFD587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7C7980-4620-4E57-91AF-E2388679F4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8F99BB-DD36-4ECD-9281-8A4DCABE8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8C8FF-1F3E-417A-886B-7651D34F0A69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206484-717D-4312-8BB8-C4B9156F8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89FF19-42E4-48DF-8634-5D4492F80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83D0A-7A02-4AB8-A54A-F92E6F0B72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021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6A650-C610-496D-B4C2-A6B781B0FA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5DA7A4-2D05-427E-8001-C76740EBE6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2EE5EF-9761-4986-8B3A-5006A02F2B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5C0B068-7E3E-4D38-9335-293B1DA05D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9F0A1A-0529-490B-91A3-A819105917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575BA81-B8E4-4A53-93E9-04F96D295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8C8FF-1F3E-417A-886B-7651D34F0A69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CED158-7702-42AC-8C03-F580BC8EF6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5D3BA8-830D-4952-A2FF-E1E6663AA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83D0A-7A02-4AB8-A54A-F92E6F0B72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728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D203D2-09A2-4BEA-AD9A-81E3D936D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A5144E-B51E-4F07-B259-A47D09911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8C8FF-1F3E-417A-886B-7651D34F0A69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01B98A-798D-4CE6-A456-3BD76D18E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3860B5-3887-41E0-BDC3-53A9FBE63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83D0A-7A02-4AB8-A54A-F92E6F0B72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153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DE86A20-EA41-4A43-B9C4-AEBE87BE9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8C8FF-1F3E-417A-886B-7651D34F0A69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B87A73-C63B-4125-AAF5-C57BB2EB7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376B43-4A62-4F2A-AD9C-B7F41C702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83D0A-7A02-4AB8-A54A-F92E6F0B72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820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FE0159-7762-413A-AF8D-199181687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628D73-7F45-4961-A458-D2DF2EA718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F882B1-8FD7-4246-A1E0-5CE936CCDF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A077C6-61E8-4ED6-99DE-9CB3DD3D9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8C8FF-1F3E-417A-886B-7651D34F0A69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2AEB41-EF8B-49DC-AB77-E6C0700A4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C45840-BA25-49A0-B07C-2C8E2EBB7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83D0A-7A02-4AB8-A54A-F92E6F0B72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477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F35523-1568-4767-BBDC-7B4B35FCDA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A9E9ED-113B-4293-A921-A405BBD6CC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9DBE14-3F7E-4A85-A0E5-0B6529922C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43E738-F88C-459C-B336-0152D339E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8C8FF-1F3E-417A-886B-7651D34F0A69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8D25AF-AB0E-40C9-914B-5923273CF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4F4606-52D5-4F83-A976-D16B38472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83D0A-7A02-4AB8-A54A-F92E6F0B72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255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7E5B5C-627F-4ED6-BD32-DC8718BAA2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EF5A24-4A53-49BA-827A-80E838091F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FE2E4C-6C90-4020-A2EA-3777F3E24D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8C8FF-1F3E-417A-886B-7651D34F0A69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35AE23-04CB-4E07-A0EA-A3572C86D5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C5DF97-8346-4098-BC0C-873BC90611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83D0A-7A02-4AB8-A54A-F92E6F0B72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664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BF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1" name="Group 440">
            <a:extLst>
              <a:ext uri="{FF2B5EF4-FFF2-40B4-BE49-F238E27FC236}">
                <a16:creationId xmlns:a16="http://schemas.microsoft.com/office/drawing/2014/main" id="{BFD96678-8CD5-4870-BCAD-A25955A4B727}"/>
              </a:ext>
            </a:extLst>
          </p:cNvPr>
          <p:cNvGrpSpPr/>
          <p:nvPr/>
        </p:nvGrpSpPr>
        <p:grpSpPr>
          <a:xfrm>
            <a:off x="-187476" y="-56246"/>
            <a:ext cx="12553168" cy="7035027"/>
            <a:chOff x="-187476" y="-56246"/>
            <a:chExt cx="12553168" cy="7035027"/>
          </a:xfrm>
        </p:grpSpPr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F3796776-B7C3-4A74-B5A4-B3653E6FF240}"/>
                </a:ext>
              </a:extLst>
            </p:cNvPr>
            <p:cNvSpPr/>
            <p:nvPr/>
          </p:nvSpPr>
          <p:spPr>
            <a:xfrm>
              <a:off x="-92994" y="-56246"/>
              <a:ext cx="12440566" cy="5448248"/>
            </a:xfrm>
            <a:custGeom>
              <a:avLst/>
              <a:gdLst>
                <a:gd name="connsiteX0" fmla="*/ 0 w 12440566"/>
                <a:gd name="connsiteY0" fmla="*/ 0 h 5448248"/>
                <a:gd name="connsiteX1" fmla="*/ 12440567 w 12440566"/>
                <a:gd name="connsiteY1" fmla="*/ 0 h 5448248"/>
                <a:gd name="connsiteX2" fmla="*/ 12440567 w 12440566"/>
                <a:gd name="connsiteY2" fmla="*/ 5448249 h 5448248"/>
                <a:gd name="connsiteX3" fmla="*/ 0 w 12440566"/>
                <a:gd name="connsiteY3" fmla="*/ 5448249 h 5448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40566" h="5448248">
                  <a:moveTo>
                    <a:pt x="0" y="0"/>
                  </a:moveTo>
                  <a:lnTo>
                    <a:pt x="12440567" y="0"/>
                  </a:lnTo>
                  <a:lnTo>
                    <a:pt x="12440567" y="5448249"/>
                  </a:lnTo>
                  <a:lnTo>
                    <a:pt x="0" y="5448249"/>
                  </a:lnTo>
                  <a:close/>
                </a:path>
              </a:pathLst>
            </a:custGeom>
            <a:solidFill>
              <a:srgbClr val="99BFB8"/>
            </a:solidFill>
            <a:ln w="64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AAD17580-CF55-41E8-84E4-8DA8E1CE308B}"/>
                </a:ext>
              </a:extLst>
            </p:cNvPr>
            <p:cNvSpPr/>
            <p:nvPr/>
          </p:nvSpPr>
          <p:spPr>
            <a:xfrm flipV="1">
              <a:off x="-92994" y="2667953"/>
              <a:ext cx="12440566" cy="133358"/>
            </a:xfrm>
            <a:custGeom>
              <a:avLst/>
              <a:gdLst>
                <a:gd name="connsiteX0" fmla="*/ 0 w 12440566"/>
                <a:gd name="connsiteY0" fmla="*/ 0 h 5448248"/>
                <a:gd name="connsiteX1" fmla="*/ 12440567 w 12440566"/>
                <a:gd name="connsiteY1" fmla="*/ 0 h 5448248"/>
                <a:gd name="connsiteX2" fmla="*/ 12440567 w 12440566"/>
                <a:gd name="connsiteY2" fmla="*/ 5448249 h 5448248"/>
                <a:gd name="connsiteX3" fmla="*/ 0 w 12440566"/>
                <a:gd name="connsiteY3" fmla="*/ 5448249 h 5448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40566" h="5448248">
                  <a:moveTo>
                    <a:pt x="0" y="0"/>
                  </a:moveTo>
                  <a:lnTo>
                    <a:pt x="12440567" y="0"/>
                  </a:lnTo>
                  <a:lnTo>
                    <a:pt x="12440567" y="5448249"/>
                  </a:lnTo>
                  <a:lnTo>
                    <a:pt x="0" y="5448249"/>
                  </a:lnTo>
                  <a:close/>
                </a:path>
              </a:pathLst>
            </a:custGeom>
            <a:solidFill>
              <a:srgbClr val="AACAC4"/>
            </a:solidFill>
            <a:ln w="64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F34DBDBD-738C-445D-8D32-A3343C347F76}"/>
                </a:ext>
              </a:extLst>
            </p:cNvPr>
            <p:cNvSpPr/>
            <p:nvPr/>
          </p:nvSpPr>
          <p:spPr>
            <a:xfrm>
              <a:off x="-86558" y="3018981"/>
              <a:ext cx="12440566" cy="2366073"/>
            </a:xfrm>
            <a:custGeom>
              <a:avLst/>
              <a:gdLst>
                <a:gd name="connsiteX0" fmla="*/ 0 w 12440566"/>
                <a:gd name="connsiteY0" fmla="*/ 0 h 5448248"/>
                <a:gd name="connsiteX1" fmla="*/ 12440567 w 12440566"/>
                <a:gd name="connsiteY1" fmla="*/ 0 h 5448248"/>
                <a:gd name="connsiteX2" fmla="*/ 12440567 w 12440566"/>
                <a:gd name="connsiteY2" fmla="*/ 5448249 h 5448248"/>
                <a:gd name="connsiteX3" fmla="*/ 0 w 12440566"/>
                <a:gd name="connsiteY3" fmla="*/ 5448249 h 5448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40566" h="5448248">
                  <a:moveTo>
                    <a:pt x="0" y="0"/>
                  </a:moveTo>
                  <a:lnTo>
                    <a:pt x="12440567" y="0"/>
                  </a:lnTo>
                  <a:lnTo>
                    <a:pt x="12440567" y="5448249"/>
                  </a:lnTo>
                  <a:lnTo>
                    <a:pt x="0" y="5448249"/>
                  </a:lnTo>
                  <a:close/>
                </a:path>
              </a:pathLst>
            </a:custGeom>
            <a:solidFill>
              <a:srgbClr val="AACAC4"/>
            </a:solidFill>
            <a:ln w="64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50CE0BDA-E95C-493B-8DB4-708E69E73DDE}"/>
                </a:ext>
              </a:extLst>
            </p:cNvPr>
            <p:cNvSpPr/>
            <p:nvPr/>
          </p:nvSpPr>
          <p:spPr>
            <a:xfrm>
              <a:off x="-92994" y="5392001"/>
              <a:ext cx="12458686" cy="215496"/>
            </a:xfrm>
            <a:custGeom>
              <a:avLst/>
              <a:gdLst>
                <a:gd name="connsiteX0" fmla="*/ 0 w 12458686"/>
                <a:gd name="connsiteY0" fmla="*/ 0 h 215496"/>
                <a:gd name="connsiteX1" fmla="*/ 12458687 w 12458686"/>
                <a:gd name="connsiteY1" fmla="*/ 0 h 215496"/>
                <a:gd name="connsiteX2" fmla="*/ 12458687 w 12458686"/>
                <a:gd name="connsiteY2" fmla="*/ 215497 h 215496"/>
                <a:gd name="connsiteX3" fmla="*/ 0 w 12458686"/>
                <a:gd name="connsiteY3" fmla="*/ 215497 h 215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58686" h="215496">
                  <a:moveTo>
                    <a:pt x="0" y="0"/>
                  </a:moveTo>
                  <a:lnTo>
                    <a:pt x="12458687" y="0"/>
                  </a:lnTo>
                  <a:lnTo>
                    <a:pt x="12458687" y="215497"/>
                  </a:lnTo>
                  <a:lnTo>
                    <a:pt x="0" y="215497"/>
                  </a:lnTo>
                  <a:close/>
                </a:path>
              </a:pathLst>
            </a:custGeom>
            <a:solidFill>
              <a:srgbClr val="D0E2DE"/>
            </a:solidFill>
            <a:ln w="64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11B612F0-71E8-4F98-B75F-D8C685836933}"/>
                </a:ext>
              </a:extLst>
            </p:cNvPr>
            <p:cNvSpPr/>
            <p:nvPr/>
          </p:nvSpPr>
          <p:spPr>
            <a:xfrm>
              <a:off x="-92994" y="5607498"/>
              <a:ext cx="12440566" cy="1367401"/>
            </a:xfrm>
            <a:custGeom>
              <a:avLst/>
              <a:gdLst>
                <a:gd name="connsiteX0" fmla="*/ 0 w 12440566"/>
                <a:gd name="connsiteY0" fmla="*/ 0 h 1367401"/>
                <a:gd name="connsiteX1" fmla="*/ 12440567 w 12440566"/>
                <a:gd name="connsiteY1" fmla="*/ 0 h 1367401"/>
                <a:gd name="connsiteX2" fmla="*/ 12440567 w 12440566"/>
                <a:gd name="connsiteY2" fmla="*/ 1367401 h 1367401"/>
                <a:gd name="connsiteX3" fmla="*/ 0 w 12440566"/>
                <a:gd name="connsiteY3" fmla="*/ 1367401 h 1367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40566" h="1367401">
                  <a:moveTo>
                    <a:pt x="0" y="0"/>
                  </a:moveTo>
                  <a:lnTo>
                    <a:pt x="12440567" y="0"/>
                  </a:lnTo>
                  <a:lnTo>
                    <a:pt x="12440567" y="1367401"/>
                  </a:lnTo>
                  <a:lnTo>
                    <a:pt x="0" y="1367401"/>
                  </a:lnTo>
                  <a:close/>
                </a:path>
              </a:pathLst>
            </a:custGeom>
            <a:solidFill>
              <a:srgbClr val="9393B2"/>
            </a:solidFill>
            <a:ln w="64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62A80ED2-F519-4C25-975C-9E5DBFC6EBB6}"/>
                </a:ext>
              </a:extLst>
            </p:cNvPr>
            <p:cNvSpPr/>
            <p:nvPr/>
          </p:nvSpPr>
          <p:spPr>
            <a:xfrm>
              <a:off x="1933839" y="5607498"/>
              <a:ext cx="9057412" cy="1371283"/>
            </a:xfrm>
            <a:custGeom>
              <a:avLst/>
              <a:gdLst>
                <a:gd name="connsiteX0" fmla="*/ 3236 w 9057412"/>
                <a:gd name="connsiteY0" fmla="*/ 1371284 h 1371283"/>
                <a:gd name="connsiteX1" fmla="*/ 3236 w 9057412"/>
                <a:gd name="connsiteY1" fmla="*/ 1368048 h 1371283"/>
                <a:gd name="connsiteX2" fmla="*/ 647 w 9057412"/>
                <a:gd name="connsiteY2" fmla="*/ 1366754 h 1371283"/>
                <a:gd name="connsiteX3" fmla="*/ 0 w 9057412"/>
                <a:gd name="connsiteY3" fmla="*/ 647 h 1371283"/>
                <a:gd name="connsiteX4" fmla="*/ 6471 w 9057412"/>
                <a:gd name="connsiteY4" fmla="*/ 647 h 1371283"/>
                <a:gd name="connsiteX5" fmla="*/ 5824 w 9057412"/>
                <a:gd name="connsiteY5" fmla="*/ 1370637 h 1371283"/>
                <a:gd name="connsiteX6" fmla="*/ 3236 w 9057412"/>
                <a:gd name="connsiteY6" fmla="*/ 1371284 h 1371283"/>
                <a:gd name="connsiteX7" fmla="*/ 2267569 w 9057412"/>
                <a:gd name="connsiteY7" fmla="*/ 1369990 h 1371283"/>
                <a:gd name="connsiteX8" fmla="*/ 2268216 w 9057412"/>
                <a:gd name="connsiteY8" fmla="*/ 0 h 1371283"/>
                <a:gd name="connsiteX9" fmla="*/ 2261745 w 9057412"/>
                <a:gd name="connsiteY9" fmla="*/ 0 h 1371283"/>
                <a:gd name="connsiteX10" fmla="*/ 2262392 w 9057412"/>
                <a:gd name="connsiteY10" fmla="*/ 1366107 h 1371283"/>
                <a:gd name="connsiteX11" fmla="*/ 2264981 w 9057412"/>
                <a:gd name="connsiteY11" fmla="*/ 1367401 h 1371283"/>
                <a:gd name="connsiteX12" fmla="*/ 2264981 w 9057412"/>
                <a:gd name="connsiteY12" fmla="*/ 1370637 h 1371283"/>
                <a:gd name="connsiteX13" fmla="*/ 2267569 w 9057412"/>
                <a:gd name="connsiteY13" fmla="*/ 1369990 h 1371283"/>
                <a:gd name="connsiteX14" fmla="*/ 4529314 w 9057412"/>
                <a:gd name="connsiteY14" fmla="*/ 1369990 h 1371283"/>
                <a:gd name="connsiteX15" fmla="*/ 4529962 w 9057412"/>
                <a:gd name="connsiteY15" fmla="*/ 0 h 1371283"/>
                <a:gd name="connsiteX16" fmla="*/ 4523490 w 9057412"/>
                <a:gd name="connsiteY16" fmla="*/ 0 h 1371283"/>
                <a:gd name="connsiteX17" fmla="*/ 4524137 w 9057412"/>
                <a:gd name="connsiteY17" fmla="*/ 1366107 h 1371283"/>
                <a:gd name="connsiteX18" fmla="*/ 4526726 w 9057412"/>
                <a:gd name="connsiteY18" fmla="*/ 1367401 h 1371283"/>
                <a:gd name="connsiteX19" fmla="*/ 4526726 w 9057412"/>
                <a:gd name="connsiteY19" fmla="*/ 1370637 h 1371283"/>
                <a:gd name="connsiteX20" fmla="*/ 4529314 w 9057412"/>
                <a:gd name="connsiteY20" fmla="*/ 1369990 h 1371283"/>
                <a:gd name="connsiteX21" fmla="*/ 6791058 w 9057412"/>
                <a:gd name="connsiteY21" fmla="*/ 1369990 h 1371283"/>
                <a:gd name="connsiteX22" fmla="*/ 6791706 w 9057412"/>
                <a:gd name="connsiteY22" fmla="*/ 0 h 1371283"/>
                <a:gd name="connsiteX23" fmla="*/ 6785235 w 9057412"/>
                <a:gd name="connsiteY23" fmla="*/ 0 h 1371283"/>
                <a:gd name="connsiteX24" fmla="*/ 6785882 w 9057412"/>
                <a:gd name="connsiteY24" fmla="*/ 1366107 h 1371283"/>
                <a:gd name="connsiteX25" fmla="*/ 6788471 w 9057412"/>
                <a:gd name="connsiteY25" fmla="*/ 1367401 h 1371283"/>
                <a:gd name="connsiteX26" fmla="*/ 6788471 w 9057412"/>
                <a:gd name="connsiteY26" fmla="*/ 1370637 h 1371283"/>
                <a:gd name="connsiteX27" fmla="*/ 6791058 w 9057412"/>
                <a:gd name="connsiteY27" fmla="*/ 1369990 h 1371283"/>
                <a:gd name="connsiteX28" fmla="*/ 9052803 w 9057412"/>
                <a:gd name="connsiteY28" fmla="*/ 1369990 h 1371283"/>
                <a:gd name="connsiteX29" fmla="*/ 9053451 w 9057412"/>
                <a:gd name="connsiteY29" fmla="*/ 0 h 1371283"/>
                <a:gd name="connsiteX30" fmla="*/ 9046979 w 9057412"/>
                <a:gd name="connsiteY30" fmla="*/ 0 h 1371283"/>
                <a:gd name="connsiteX31" fmla="*/ 9047626 w 9057412"/>
                <a:gd name="connsiteY31" fmla="*/ 1366107 h 1371283"/>
                <a:gd name="connsiteX32" fmla="*/ 9050215 w 9057412"/>
                <a:gd name="connsiteY32" fmla="*/ 1367401 h 1371283"/>
                <a:gd name="connsiteX33" fmla="*/ 9050215 w 9057412"/>
                <a:gd name="connsiteY33" fmla="*/ 1370637 h 1371283"/>
                <a:gd name="connsiteX34" fmla="*/ 9052803 w 9057412"/>
                <a:gd name="connsiteY34" fmla="*/ 1369990 h 137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9057412" h="1371283">
                  <a:moveTo>
                    <a:pt x="3236" y="1371284"/>
                  </a:moveTo>
                  <a:lnTo>
                    <a:pt x="3236" y="1368048"/>
                  </a:lnTo>
                  <a:lnTo>
                    <a:pt x="647" y="1366754"/>
                  </a:lnTo>
                  <a:cubicBezTo>
                    <a:pt x="7119" y="1345398"/>
                    <a:pt x="3236" y="463351"/>
                    <a:pt x="0" y="647"/>
                  </a:cubicBezTo>
                  <a:lnTo>
                    <a:pt x="6471" y="647"/>
                  </a:lnTo>
                  <a:cubicBezTo>
                    <a:pt x="9060" y="409638"/>
                    <a:pt x="14237" y="1361577"/>
                    <a:pt x="5824" y="1370637"/>
                  </a:cubicBezTo>
                  <a:lnTo>
                    <a:pt x="3236" y="1371284"/>
                  </a:lnTo>
                  <a:close/>
                  <a:moveTo>
                    <a:pt x="2267569" y="1369990"/>
                  </a:moveTo>
                  <a:cubicBezTo>
                    <a:pt x="2275982" y="1361577"/>
                    <a:pt x="2270805" y="408991"/>
                    <a:pt x="2268216" y="0"/>
                  </a:cubicBezTo>
                  <a:lnTo>
                    <a:pt x="2261745" y="0"/>
                  </a:lnTo>
                  <a:cubicBezTo>
                    <a:pt x="2264981" y="463351"/>
                    <a:pt x="2268864" y="1344751"/>
                    <a:pt x="2262392" y="1366107"/>
                  </a:cubicBezTo>
                  <a:lnTo>
                    <a:pt x="2264981" y="1367401"/>
                  </a:lnTo>
                  <a:lnTo>
                    <a:pt x="2264981" y="1370637"/>
                  </a:lnTo>
                  <a:lnTo>
                    <a:pt x="2267569" y="1369990"/>
                  </a:lnTo>
                  <a:close/>
                  <a:moveTo>
                    <a:pt x="4529314" y="1369990"/>
                  </a:moveTo>
                  <a:cubicBezTo>
                    <a:pt x="4537727" y="1361577"/>
                    <a:pt x="4532549" y="408991"/>
                    <a:pt x="4529962" y="0"/>
                  </a:cubicBezTo>
                  <a:lnTo>
                    <a:pt x="4523490" y="0"/>
                  </a:lnTo>
                  <a:cubicBezTo>
                    <a:pt x="4526726" y="463351"/>
                    <a:pt x="4530608" y="1344751"/>
                    <a:pt x="4524137" y="1366107"/>
                  </a:cubicBezTo>
                  <a:lnTo>
                    <a:pt x="4526726" y="1367401"/>
                  </a:lnTo>
                  <a:lnTo>
                    <a:pt x="4526726" y="1370637"/>
                  </a:lnTo>
                  <a:lnTo>
                    <a:pt x="4529314" y="1369990"/>
                  </a:lnTo>
                  <a:close/>
                  <a:moveTo>
                    <a:pt x="6791058" y="1369990"/>
                  </a:moveTo>
                  <a:cubicBezTo>
                    <a:pt x="6799472" y="1361577"/>
                    <a:pt x="6794294" y="408991"/>
                    <a:pt x="6791706" y="0"/>
                  </a:cubicBezTo>
                  <a:lnTo>
                    <a:pt x="6785235" y="0"/>
                  </a:lnTo>
                  <a:cubicBezTo>
                    <a:pt x="6788471" y="463351"/>
                    <a:pt x="6792353" y="1344751"/>
                    <a:pt x="6785882" y="1366107"/>
                  </a:cubicBezTo>
                  <a:lnTo>
                    <a:pt x="6788471" y="1367401"/>
                  </a:lnTo>
                  <a:lnTo>
                    <a:pt x="6788471" y="1370637"/>
                  </a:lnTo>
                  <a:lnTo>
                    <a:pt x="6791058" y="1369990"/>
                  </a:lnTo>
                  <a:close/>
                  <a:moveTo>
                    <a:pt x="9052803" y="1369990"/>
                  </a:moveTo>
                  <a:cubicBezTo>
                    <a:pt x="9061216" y="1361577"/>
                    <a:pt x="9056039" y="408991"/>
                    <a:pt x="9053451" y="0"/>
                  </a:cubicBezTo>
                  <a:lnTo>
                    <a:pt x="9046979" y="0"/>
                  </a:lnTo>
                  <a:cubicBezTo>
                    <a:pt x="9050215" y="463351"/>
                    <a:pt x="9054098" y="1344751"/>
                    <a:pt x="9047626" y="1366107"/>
                  </a:cubicBezTo>
                  <a:lnTo>
                    <a:pt x="9050215" y="1367401"/>
                  </a:lnTo>
                  <a:lnTo>
                    <a:pt x="9050215" y="1370637"/>
                  </a:lnTo>
                  <a:lnTo>
                    <a:pt x="9052803" y="1369990"/>
                  </a:lnTo>
                  <a:close/>
                </a:path>
              </a:pathLst>
            </a:custGeom>
            <a:solidFill>
              <a:srgbClr val="76768E"/>
            </a:solidFill>
            <a:ln w="64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45" name="Graphic 213">
              <a:extLst>
                <a:ext uri="{FF2B5EF4-FFF2-40B4-BE49-F238E27FC236}">
                  <a16:creationId xmlns:a16="http://schemas.microsoft.com/office/drawing/2014/main" id="{293038F8-0B0C-4F69-B1BB-675DFD80C7E0}"/>
                </a:ext>
              </a:extLst>
            </p:cNvPr>
            <p:cNvGrpSpPr/>
            <p:nvPr/>
          </p:nvGrpSpPr>
          <p:grpSpPr>
            <a:xfrm>
              <a:off x="3507029" y="902810"/>
              <a:ext cx="2584022" cy="4705335"/>
              <a:chOff x="3750354" y="902810"/>
              <a:chExt cx="2097371" cy="4705335"/>
            </a:xfrm>
          </p:grpSpPr>
          <p:sp>
            <p:nvSpPr>
              <p:cNvPr id="346" name="Freeform: Shape 345">
                <a:extLst>
                  <a:ext uri="{FF2B5EF4-FFF2-40B4-BE49-F238E27FC236}">
                    <a16:creationId xmlns:a16="http://schemas.microsoft.com/office/drawing/2014/main" id="{B11EE0BA-AE6E-43F3-9B86-867A2AAC363D}"/>
                  </a:ext>
                </a:extLst>
              </p:cNvPr>
              <p:cNvSpPr/>
              <p:nvPr/>
            </p:nvSpPr>
            <p:spPr>
              <a:xfrm>
                <a:off x="3750354" y="902810"/>
                <a:ext cx="2097371" cy="4705335"/>
              </a:xfrm>
              <a:custGeom>
                <a:avLst/>
                <a:gdLst>
                  <a:gd name="connsiteX0" fmla="*/ 0 w 2097371"/>
                  <a:gd name="connsiteY0" fmla="*/ 0 h 4705335"/>
                  <a:gd name="connsiteX1" fmla="*/ 2097372 w 2097371"/>
                  <a:gd name="connsiteY1" fmla="*/ 0 h 4705335"/>
                  <a:gd name="connsiteX2" fmla="*/ 2097372 w 2097371"/>
                  <a:gd name="connsiteY2" fmla="*/ 4705335 h 4705335"/>
                  <a:gd name="connsiteX3" fmla="*/ 0 w 2097371"/>
                  <a:gd name="connsiteY3" fmla="*/ 4705335 h 4705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7371" h="4705335">
                    <a:moveTo>
                      <a:pt x="0" y="0"/>
                    </a:moveTo>
                    <a:lnTo>
                      <a:pt x="2097372" y="0"/>
                    </a:lnTo>
                    <a:lnTo>
                      <a:pt x="2097372" y="4705335"/>
                    </a:lnTo>
                    <a:lnTo>
                      <a:pt x="0" y="4705335"/>
                    </a:lnTo>
                    <a:close/>
                  </a:path>
                </a:pathLst>
              </a:custGeom>
              <a:solidFill>
                <a:srgbClr val="D0E2DE"/>
              </a:solidFill>
              <a:ln w="64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7" name="Freeform: Shape 346">
                <a:extLst>
                  <a:ext uri="{FF2B5EF4-FFF2-40B4-BE49-F238E27FC236}">
                    <a16:creationId xmlns:a16="http://schemas.microsoft.com/office/drawing/2014/main" id="{8D88F8EE-1C0A-403F-8A8C-7F82D28F7F39}"/>
                  </a:ext>
                </a:extLst>
              </p:cNvPr>
              <p:cNvSpPr/>
              <p:nvPr/>
            </p:nvSpPr>
            <p:spPr>
              <a:xfrm>
                <a:off x="3885605" y="1070419"/>
                <a:ext cx="1826868" cy="4537726"/>
              </a:xfrm>
              <a:custGeom>
                <a:avLst/>
                <a:gdLst>
                  <a:gd name="connsiteX0" fmla="*/ 0 w 1826868"/>
                  <a:gd name="connsiteY0" fmla="*/ 0 h 4537726"/>
                  <a:gd name="connsiteX1" fmla="*/ 1826869 w 1826868"/>
                  <a:gd name="connsiteY1" fmla="*/ 0 h 4537726"/>
                  <a:gd name="connsiteX2" fmla="*/ 1826869 w 1826868"/>
                  <a:gd name="connsiteY2" fmla="*/ 4537727 h 4537726"/>
                  <a:gd name="connsiteX3" fmla="*/ 1 w 1826868"/>
                  <a:gd name="connsiteY3" fmla="*/ 4537727 h 4537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26868" h="4537726">
                    <a:moveTo>
                      <a:pt x="0" y="0"/>
                    </a:moveTo>
                    <a:lnTo>
                      <a:pt x="1826869" y="0"/>
                    </a:lnTo>
                    <a:lnTo>
                      <a:pt x="1826869" y="4537727"/>
                    </a:lnTo>
                    <a:lnTo>
                      <a:pt x="1" y="4537727"/>
                    </a:lnTo>
                    <a:close/>
                  </a:path>
                </a:pathLst>
              </a:custGeom>
              <a:solidFill>
                <a:srgbClr val="708C87"/>
              </a:solidFill>
              <a:ln w="64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48" name="Graphic 213">
              <a:extLst>
                <a:ext uri="{FF2B5EF4-FFF2-40B4-BE49-F238E27FC236}">
                  <a16:creationId xmlns:a16="http://schemas.microsoft.com/office/drawing/2014/main" id="{F9AF60F8-E505-4984-B8BC-CE08400E1A19}"/>
                </a:ext>
              </a:extLst>
            </p:cNvPr>
            <p:cNvGrpSpPr/>
            <p:nvPr/>
          </p:nvGrpSpPr>
          <p:grpSpPr>
            <a:xfrm>
              <a:off x="4556037" y="1076890"/>
              <a:ext cx="1373872" cy="4518312"/>
              <a:chOff x="4339248" y="1076890"/>
              <a:chExt cx="1373872" cy="4518312"/>
            </a:xfrm>
          </p:grpSpPr>
          <p:sp>
            <p:nvSpPr>
              <p:cNvPr id="349" name="Freeform: Shape 348">
                <a:extLst>
                  <a:ext uri="{FF2B5EF4-FFF2-40B4-BE49-F238E27FC236}">
                    <a16:creationId xmlns:a16="http://schemas.microsoft.com/office/drawing/2014/main" id="{12537770-DD51-4C52-B525-4A035F54E133}"/>
                  </a:ext>
                </a:extLst>
              </p:cNvPr>
              <p:cNvSpPr/>
              <p:nvPr/>
            </p:nvSpPr>
            <p:spPr>
              <a:xfrm>
                <a:off x="4339248" y="1076890"/>
                <a:ext cx="1373872" cy="4518312"/>
              </a:xfrm>
              <a:custGeom>
                <a:avLst/>
                <a:gdLst>
                  <a:gd name="connsiteX0" fmla="*/ 1373873 w 1373872"/>
                  <a:gd name="connsiteY0" fmla="*/ 0 h 4518312"/>
                  <a:gd name="connsiteX1" fmla="*/ 0 w 1373872"/>
                  <a:gd name="connsiteY1" fmla="*/ 167609 h 4518312"/>
                  <a:gd name="connsiteX2" fmla="*/ 0 w 1373872"/>
                  <a:gd name="connsiteY2" fmla="*/ 4221277 h 4518312"/>
                  <a:gd name="connsiteX3" fmla="*/ 1373873 w 1373872"/>
                  <a:gd name="connsiteY3" fmla="*/ 4518313 h 4518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73872" h="4518312">
                    <a:moveTo>
                      <a:pt x="1373873" y="0"/>
                    </a:moveTo>
                    <a:lnTo>
                      <a:pt x="0" y="167609"/>
                    </a:lnTo>
                    <a:lnTo>
                      <a:pt x="0" y="4221277"/>
                    </a:lnTo>
                    <a:lnTo>
                      <a:pt x="1373873" y="4518313"/>
                    </a:lnTo>
                    <a:close/>
                  </a:path>
                </a:pathLst>
              </a:custGeom>
              <a:solidFill>
                <a:srgbClr val="DCF3F7"/>
              </a:solidFill>
              <a:ln w="64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0" name="Freeform: Shape 349">
                <a:extLst>
                  <a:ext uri="{FF2B5EF4-FFF2-40B4-BE49-F238E27FC236}">
                    <a16:creationId xmlns:a16="http://schemas.microsoft.com/office/drawing/2014/main" id="{04A8BB76-B54B-4737-A552-164EC010C36A}"/>
                  </a:ext>
                </a:extLst>
              </p:cNvPr>
              <p:cNvSpPr/>
              <p:nvPr/>
            </p:nvSpPr>
            <p:spPr>
              <a:xfrm>
                <a:off x="4440849" y="1228967"/>
                <a:ext cx="1170671" cy="4177270"/>
              </a:xfrm>
              <a:custGeom>
                <a:avLst/>
                <a:gdLst>
                  <a:gd name="connsiteX0" fmla="*/ 1170671 w 1170671"/>
                  <a:gd name="connsiteY0" fmla="*/ 0 h 4177270"/>
                  <a:gd name="connsiteX1" fmla="*/ 0 w 1170671"/>
                  <a:gd name="connsiteY1" fmla="*/ 132016 h 4177270"/>
                  <a:gd name="connsiteX2" fmla="*/ 0 w 1170671"/>
                  <a:gd name="connsiteY2" fmla="*/ 3924887 h 4177270"/>
                  <a:gd name="connsiteX3" fmla="*/ 1170671 w 1170671"/>
                  <a:gd name="connsiteY3" fmla="*/ 4177271 h 417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0671" h="4177270">
                    <a:moveTo>
                      <a:pt x="1170671" y="0"/>
                    </a:moveTo>
                    <a:lnTo>
                      <a:pt x="0" y="132016"/>
                    </a:lnTo>
                    <a:lnTo>
                      <a:pt x="0" y="3924887"/>
                    </a:lnTo>
                    <a:lnTo>
                      <a:pt x="1170671" y="4177271"/>
                    </a:lnTo>
                    <a:close/>
                  </a:path>
                </a:pathLst>
              </a:custGeom>
              <a:solidFill>
                <a:srgbClr val="ACD1CA"/>
              </a:solidFill>
              <a:ln w="64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51" name="Graphic 213">
              <a:extLst>
                <a:ext uri="{FF2B5EF4-FFF2-40B4-BE49-F238E27FC236}">
                  <a16:creationId xmlns:a16="http://schemas.microsoft.com/office/drawing/2014/main" id="{8ADF7406-FB79-4E83-BB10-6A00132D6A06}"/>
                </a:ext>
              </a:extLst>
            </p:cNvPr>
            <p:cNvGrpSpPr/>
            <p:nvPr/>
          </p:nvGrpSpPr>
          <p:grpSpPr>
            <a:xfrm>
              <a:off x="4883812" y="1966322"/>
              <a:ext cx="718322" cy="315803"/>
              <a:chOff x="4650521" y="2026240"/>
              <a:chExt cx="718322" cy="315803"/>
            </a:xfrm>
          </p:grpSpPr>
          <p:sp>
            <p:nvSpPr>
              <p:cNvPr id="352" name="Freeform: Shape 351">
                <a:extLst>
                  <a:ext uri="{FF2B5EF4-FFF2-40B4-BE49-F238E27FC236}">
                    <a16:creationId xmlns:a16="http://schemas.microsoft.com/office/drawing/2014/main" id="{398058A0-7977-43DF-BF42-7527115C80FA}"/>
                  </a:ext>
                </a:extLst>
              </p:cNvPr>
              <p:cNvSpPr/>
              <p:nvPr/>
            </p:nvSpPr>
            <p:spPr>
              <a:xfrm>
                <a:off x="4650521" y="2026240"/>
                <a:ext cx="718322" cy="315803"/>
              </a:xfrm>
              <a:custGeom>
                <a:avLst/>
                <a:gdLst>
                  <a:gd name="connsiteX0" fmla="*/ 718322 w 718322"/>
                  <a:gd name="connsiteY0" fmla="*/ 0 h 315803"/>
                  <a:gd name="connsiteX1" fmla="*/ 0 w 718322"/>
                  <a:gd name="connsiteY1" fmla="*/ 77656 h 315803"/>
                  <a:gd name="connsiteX2" fmla="*/ 0 w 718322"/>
                  <a:gd name="connsiteY2" fmla="*/ 315803 h 315803"/>
                  <a:gd name="connsiteX3" fmla="*/ 718322 w 718322"/>
                  <a:gd name="connsiteY3" fmla="*/ 258855 h 315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8322" h="315803">
                    <a:moveTo>
                      <a:pt x="718322" y="0"/>
                    </a:moveTo>
                    <a:lnTo>
                      <a:pt x="0" y="77656"/>
                    </a:lnTo>
                    <a:lnTo>
                      <a:pt x="0" y="315803"/>
                    </a:lnTo>
                    <a:lnTo>
                      <a:pt x="718322" y="258855"/>
                    </a:lnTo>
                    <a:close/>
                  </a:path>
                </a:pathLst>
              </a:custGeom>
              <a:solidFill>
                <a:srgbClr val="6F827E"/>
              </a:solidFill>
              <a:ln w="64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3" name="Freeform: Shape 352">
                <a:extLst>
                  <a:ext uri="{FF2B5EF4-FFF2-40B4-BE49-F238E27FC236}">
                    <a16:creationId xmlns:a16="http://schemas.microsoft.com/office/drawing/2014/main" id="{22A27D1D-E62A-4BF6-9F8E-7936D9BF70A0}"/>
                  </a:ext>
                </a:extLst>
              </p:cNvPr>
              <p:cNvSpPr/>
              <p:nvPr/>
            </p:nvSpPr>
            <p:spPr>
              <a:xfrm>
                <a:off x="4772183" y="2186083"/>
                <a:ext cx="495060" cy="53712"/>
              </a:xfrm>
              <a:custGeom>
                <a:avLst/>
                <a:gdLst>
                  <a:gd name="connsiteX0" fmla="*/ 0 w 495060"/>
                  <a:gd name="connsiteY0" fmla="*/ 53712 h 53712"/>
                  <a:gd name="connsiteX1" fmla="*/ 495060 w 495060"/>
                  <a:gd name="connsiteY1" fmla="*/ 0 h 53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95060" h="53712">
                    <a:moveTo>
                      <a:pt x="0" y="53712"/>
                    </a:moveTo>
                    <a:cubicBezTo>
                      <a:pt x="11648" y="51771"/>
                      <a:pt x="495060" y="0"/>
                      <a:pt x="495060" y="0"/>
                    </a:cubicBezTo>
                  </a:path>
                </a:pathLst>
              </a:custGeom>
              <a:solidFill>
                <a:srgbClr val="6F827E"/>
              </a:solidFill>
              <a:ln w="12700" cap="flat">
                <a:solidFill>
                  <a:schemeClr val="bg1">
                    <a:alpha val="5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4" name="Freeform: Shape 353">
                <a:extLst>
                  <a:ext uri="{FF2B5EF4-FFF2-40B4-BE49-F238E27FC236}">
                    <a16:creationId xmlns:a16="http://schemas.microsoft.com/office/drawing/2014/main" id="{E1F975F4-10C5-4175-AB8B-CEFA1AB0F2D7}"/>
                  </a:ext>
                </a:extLst>
              </p:cNvPr>
              <p:cNvSpPr/>
              <p:nvPr/>
            </p:nvSpPr>
            <p:spPr>
              <a:xfrm>
                <a:off x="4880255" y="2136901"/>
                <a:ext cx="247853" cy="27179"/>
              </a:xfrm>
              <a:custGeom>
                <a:avLst/>
                <a:gdLst>
                  <a:gd name="connsiteX0" fmla="*/ 0 w 247853"/>
                  <a:gd name="connsiteY0" fmla="*/ 27180 h 27179"/>
                  <a:gd name="connsiteX1" fmla="*/ 247854 w 247853"/>
                  <a:gd name="connsiteY1" fmla="*/ 0 h 27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47853" h="27179">
                    <a:moveTo>
                      <a:pt x="0" y="27180"/>
                    </a:moveTo>
                    <a:cubicBezTo>
                      <a:pt x="5824" y="26533"/>
                      <a:pt x="247854" y="0"/>
                      <a:pt x="247854" y="0"/>
                    </a:cubicBezTo>
                  </a:path>
                </a:pathLst>
              </a:custGeom>
              <a:solidFill>
                <a:srgbClr val="6F827E"/>
              </a:solidFill>
              <a:ln w="12700" cap="flat">
                <a:solidFill>
                  <a:schemeClr val="bg1">
                    <a:alpha val="5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55" name="Graphic 213">
              <a:extLst>
                <a:ext uri="{FF2B5EF4-FFF2-40B4-BE49-F238E27FC236}">
                  <a16:creationId xmlns:a16="http://schemas.microsoft.com/office/drawing/2014/main" id="{9F58C82C-501D-4290-BEEE-DA92939D3D47}"/>
                </a:ext>
              </a:extLst>
            </p:cNvPr>
            <p:cNvGrpSpPr/>
            <p:nvPr/>
          </p:nvGrpSpPr>
          <p:grpSpPr>
            <a:xfrm>
              <a:off x="3885605" y="494523"/>
              <a:ext cx="1826868" cy="242676"/>
              <a:chOff x="3885605" y="551415"/>
              <a:chExt cx="1826868" cy="242676"/>
            </a:xfrm>
          </p:grpSpPr>
          <p:sp>
            <p:nvSpPr>
              <p:cNvPr id="356" name="Freeform: Shape 355">
                <a:extLst>
                  <a:ext uri="{FF2B5EF4-FFF2-40B4-BE49-F238E27FC236}">
                    <a16:creationId xmlns:a16="http://schemas.microsoft.com/office/drawing/2014/main" id="{0C8E2367-729F-4811-8827-1A46FA9452A5}"/>
                  </a:ext>
                </a:extLst>
              </p:cNvPr>
              <p:cNvSpPr/>
              <p:nvPr/>
            </p:nvSpPr>
            <p:spPr>
              <a:xfrm>
                <a:off x="3885605" y="551415"/>
                <a:ext cx="1826868" cy="242676"/>
              </a:xfrm>
              <a:custGeom>
                <a:avLst/>
                <a:gdLst>
                  <a:gd name="connsiteX0" fmla="*/ 0 w 1826868"/>
                  <a:gd name="connsiteY0" fmla="*/ 0 h 242676"/>
                  <a:gd name="connsiteX1" fmla="*/ 1826869 w 1826868"/>
                  <a:gd name="connsiteY1" fmla="*/ 0 h 242676"/>
                  <a:gd name="connsiteX2" fmla="*/ 1826869 w 1826868"/>
                  <a:gd name="connsiteY2" fmla="*/ 242676 h 242676"/>
                  <a:gd name="connsiteX3" fmla="*/ 1 w 1826868"/>
                  <a:gd name="connsiteY3" fmla="*/ 242676 h 242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26868" h="242676">
                    <a:moveTo>
                      <a:pt x="0" y="0"/>
                    </a:moveTo>
                    <a:lnTo>
                      <a:pt x="1826869" y="0"/>
                    </a:lnTo>
                    <a:lnTo>
                      <a:pt x="1826869" y="242676"/>
                    </a:lnTo>
                    <a:lnTo>
                      <a:pt x="1" y="242676"/>
                    </a:lnTo>
                    <a:close/>
                  </a:path>
                </a:pathLst>
              </a:custGeom>
              <a:solidFill>
                <a:srgbClr val="708C87"/>
              </a:solidFill>
              <a:ln w="64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7" name="Freeform: Shape 356">
                <a:extLst>
                  <a:ext uri="{FF2B5EF4-FFF2-40B4-BE49-F238E27FC236}">
                    <a16:creationId xmlns:a16="http://schemas.microsoft.com/office/drawing/2014/main" id="{C8095E98-D651-4F27-9C30-4671D7BC99D6}"/>
                  </a:ext>
                </a:extLst>
              </p:cNvPr>
              <p:cNvSpPr/>
              <p:nvPr/>
            </p:nvSpPr>
            <p:spPr>
              <a:xfrm>
                <a:off x="3940612" y="590890"/>
                <a:ext cx="1716208" cy="164372"/>
              </a:xfrm>
              <a:custGeom>
                <a:avLst/>
                <a:gdLst>
                  <a:gd name="connsiteX0" fmla="*/ 0 w 1716208"/>
                  <a:gd name="connsiteY0" fmla="*/ 0 h 164372"/>
                  <a:gd name="connsiteX1" fmla="*/ 1716208 w 1716208"/>
                  <a:gd name="connsiteY1" fmla="*/ 0 h 164372"/>
                  <a:gd name="connsiteX2" fmla="*/ 1716208 w 1716208"/>
                  <a:gd name="connsiteY2" fmla="*/ 164373 h 164372"/>
                  <a:gd name="connsiteX3" fmla="*/ 0 w 1716208"/>
                  <a:gd name="connsiteY3" fmla="*/ 164373 h 164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6208" h="164372">
                    <a:moveTo>
                      <a:pt x="0" y="0"/>
                    </a:moveTo>
                    <a:lnTo>
                      <a:pt x="1716208" y="0"/>
                    </a:lnTo>
                    <a:lnTo>
                      <a:pt x="1716208" y="164373"/>
                    </a:lnTo>
                    <a:lnTo>
                      <a:pt x="0" y="164373"/>
                    </a:lnTo>
                    <a:close/>
                  </a:path>
                </a:pathLst>
              </a:custGeom>
              <a:solidFill>
                <a:srgbClr val="ACD1CA"/>
              </a:solidFill>
              <a:ln w="64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25" name="Group 424">
              <a:extLst>
                <a:ext uri="{FF2B5EF4-FFF2-40B4-BE49-F238E27FC236}">
                  <a16:creationId xmlns:a16="http://schemas.microsoft.com/office/drawing/2014/main" id="{6DABD005-9D1F-4571-BED4-B765F36D9B8F}"/>
                </a:ext>
              </a:extLst>
            </p:cNvPr>
            <p:cNvGrpSpPr/>
            <p:nvPr/>
          </p:nvGrpSpPr>
          <p:grpSpPr>
            <a:xfrm>
              <a:off x="-187476" y="850981"/>
              <a:ext cx="11571458" cy="2351107"/>
              <a:chOff x="-187476" y="850981"/>
              <a:chExt cx="11571458" cy="2351107"/>
            </a:xfrm>
          </p:grpSpPr>
          <p:grpSp>
            <p:nvGrpSpPr>
              <p:cNvPr id="426" name="Graphic 213">
                <a:extLst>
                  <a:ext uri="{FF2B5EF4-FFF2-40B4-BE49-F238E27FC236}">
                    <a16:creationId xmlns:a16="http://schemas.microsoft.com/office/drawing/2014/main" id="{8D715500-75C6-4E7F-9E0B-88473950BD2C}"/>
                  </a:ext>
                </a:extLst>
              </p:cNvPr>
              <p:cNvGrpSpPr/>
              <p:nvPr/>
            </p:nvGrpSpPr>
            <p:grpSpPr>
              <a:xfrm>
                <a:off x="7202506" y="1683905"/>
                <a:ext cx="944172" cy="1259329"/>
                <a:chOff x="6489686" y="1683905"/>
                <a:chExt cx="944172" cy="1259329"/>
              </a:xfrm>
              <a:effectLst>
                <a:outerShdw dist="25400" dir="2700000" algn="tl" rotWithShape="0">
                  <a:prstClr val="black">
                    <a:alpha val="10000"/>
                  </a:prstClr>
                </a:outerShdw>
              </a:effectLst>
            </p:grpSpPr>
            <p:sp>
              <p:nvSpPr>
                <p:cNvPr id="439" name="Freeform: Shape 438">
                  <a:extLst>
                    <a:ext uri="{FF2B5EF4-FFF2-40B4-BE49-F238E27FC236}">
                      <a16:creationId xmlns:a16="http://schemas.microsoft.com/office/drawing/2014/main" id="{504B25C8-CF9A-4B06-9455-0A88F73DE608}"/>
                    </a:ext>
                  </a:extLst>
                </p:cNvPr>
                <p:cNvSpPr/>
                <p:nvPr/>
              </p:nvSpPr>
              <p:spPr>
                <a:xfrm>
                  <a:off x="6489686" y="1683905"/>
                  <a:ext cx="944172" cy="1259329"/>
                </a:xfrm>
                <a:custGeom>
                  <a:avLst/>
                  <a:gdLst>
                    <a:gd name="connsiteX0" fmla="*/ 0 w 944172"/>
                    <a:gd name="connsiteY0" fmla="*/ 1248328 h 1259329"/>
                    <a:gd name="connsiteX1" fmla="*/ 0 w 944172"/>
                    <a:gd name="connsiteY1" fmla="*/ 11001 h 1259329"/>
                    <a:gd name="connsiteX2" fmla="*/ 11001 w 944172"/>
                    <a:gd name="connsiteY2" fmla="*/ 0 h 1259329"/>
                    <a:gd name="connsiteX3" fmla="*/ 933172 w 944172"/>
                    <a:gd name="connsiteY3" fmla="*/ 0 h 1259329"/>
                    <a:gd name="connsiteX4" fmla="*/ 944173 w 944172"/>
                    <a:gd name="connsiteY4" fmla="*/ 11001 h 1259329"/>
                    <a:gd name="connsiteX5" fmla="*/ 944173 w 944172"/>
                    <a:gd name="connsiteY5" fmla="*/ 1248328 h 1259329"/>
                    <a:gd name="connsiteX6" fmla="*/ 933172 w 944172"/>
                    <a:gd name="connsiteY6" fmla="*/ 1259329 h 1259329"/>
                    <a:gd name="connsiteX7" fmla="*/ 11001 w 944172"/>
                    <a:gd name="connsiteY7" fmla="*/ 1259329 h 1259329"/>
                    <a:gd name="connsiteX8" fmla="*/ 0 w 944172"/>
                    <a:gd name="connsiteY8" fmla="*/ 1248328 h 12593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4172" h="1259329">
                      <a:moveTo>
                        <a:pt x="0" y="1248328"/>
                      </a:moveTo>
                      <a:lnTo>
                        <a:pt x="0" y="11001"/>
                      </a:lnTo>
                      <a:cubicBezTo>
                        <a:pt x="0" y="5177"/>
                        <a:pt x="5177" y="0"/>
                        <a:pt x="11001" y="0"/>
                      </a:cubicBezTo>
                      <a:lnTo>
                        <a:pt x="933172" y="0"/>
                      </a:lnTo>
                      <a:cubicBezTo>
                        <a:pt x="938996" y="0"/>
                        <a:pt x="944173" y="5177"/>
                        <a:pt x="944173" y="11001"/>
                      </a:cubicBezTo>
                      <a:lnTo>
                        <a:pt x="944173" y="1248328"/>
                      </a:lnTo>
                      <a:cubicBezTo>
                        <a:pt x="944173" y="1254152"/>
                        <a:pt x="938996" y="1259329"/>
                        <a:pt x="933172" y="1259329"/>
                      </a:cubicBezTo>
                      <a:lnTo>
                        <a:pt x="11001" y="1259329"/>
                      </a:lnTo>
                      <a:cubicBezTo>
                        <a:pt x="4530" y="1259329"/>
                        <a:pt x="0" y="1254799"/>
                        <a:pt x="0" y="124832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4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0" name="Freeform: Shape 439">
                  <a:extLst>
                    <a:ext uri="{FF2B5EF4-FFF2-40B4-BE49-F238E27FC236}">
                      <a16:creationId xmlns:a16="http://schemas.microsoft.com/office/drawing/2014/main" id="{7E8A51FA-9DDF-4F3C-8A3D-0BB41E2E1729}"/>
                    </a:ext>
                  </a:extLst>
                </p:cNvPr>
                <p:cNvSpPr/>
                <p:nvPr/>
              </p:nvSpPr>
              <p:spPr>
                <a:xfrm>
                  <a:off x="6533044" y="1727910"/>
                  <a:ext cx="856809" cy="1070364"/>
                </a:xfrm>
                <a:custGeom>
                  <a:avLst/>
                  <a:gdLst>
                    <a:gd name="connsiteX0" fmla="*/ 845808 w 856809"/>
                    <a:gd name="connsiteY0" fmla="*/ 1070365 h 1070364"/>
                    <a:gd name="connsiteX1" fmla="*/ 11001 w 856809"/>
                    <a:gd name="connsiteY1" fmla="*/ 1070365 h 1070364"/>
                    <a:gd name="connsiteX2" fmla="*/ 0 w 856809"/>
                    <a:gd name="connsiteY2" fmla="*/ 1059364 h 1070364"/>
                    <a:gd name="connsiteX3" fmla="*/ 0 w 856809"/>
                    <a:gd name="connsiteY3" fmla="*/ 11001 h 1070364"/>
                    <a:gd name="connsiteX4" fmla="*/ 11001 w 856809"/>
                    <a:gd name="connsiteY4" fmla="*/ 0 h 1070364"/>
                    <a:gd name="connsiteX5" fmla="*/ 845808 w 856809"/>
                    <a:gd name="connsiteY5" fmla="*/ 0 h 1070364"/>
                    <a:gd name="connsiteX6" fmla="*/ 856810 w 856809"/>
                    <a:gd name="connsiteY6" fmla="*/ 11001 h 1070364"/>
                    <a:gd name="connsiteX7" fmla="*/ 856810 w 856809"/>
                    <a:gd name="connsiteY7" fmla="*/ 1059364 h 1070364"/>
                    <a:gd name="connsiteX8" fmla="*/ 845808 w 856809"/>
                    <a:gd name="connsiteY8" fmla="*/ 1070365 h 10703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56809" h="1070364">
                      <a:moveTo>
                        <a:pt x="845808" y="1070365"/>
                      </a:moveTo>
                      <a:lnTo>
                        <a:pt x="11001" y="1070365"/>
                      </a:lnTo>
                      <a:cubicBezTo>
                        <a:pt x="5177" y="1070365"/>
                        <a:pt x="0" y="1065188"/>
                        <a:pt x="0" y="1059364"/>
                      </a:cubicBezTo>
                      <a:lnTo>
                        <a:pt x="0" y="11001"/>
                      </a:lnTo>
                      <a:cubicBezTo>
                        <a:pt x="0" y="5177"/>
                        <a:pt x="5177" y="0"/>
                        <a:pt x="11001" y="0"/>
                      </a:cubicBezTo>
                      <a:lnTo>
                        <a:pt x="845808" y="0"/>
                      </a:lnTo>
                      <a:cubicBezTo>
                        <a:pt x="851633" y="0"/>
                        <a:pt x="856810" y="5177"/>
                        <a:pt x="856810" y="11001"/>
                      </a:cubicBezTo>
                      <a:lnTo>
                        <a:pt x="856810" y="1059364"/>
                      </a:lnTo>
                      <a:cubicBezTo>
                        <a:pt x="856810" y="1065188"/>
                        <a:pt x="851633" y="1070365"/>
                        <a:pt x="845808" y="1070365"/>
                      </a:cubicBezTo>
                      <a:close/>
                    </a:path>
                  </a:pathLst>
                </a:custGeom>
                <a:solidFill>
                  <a:schemeClr val="accent3">
                    <a:lumMod val="40000"/>
                    <a:lumOff val="60000"/>
                  </a:schemeClr>
                </a:solidFill>
                <a:ln w="64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27" name="Graphic 213">
                <a:extLst>
                  <a:ext uri="{FF2B5EF4-FFF2-40B4-BE49-F238E27FC236}">
                    <a16:creationId xmlns:a16="http://schemas.microsoft.com/office/drawing/2014/main" id="{0F94525D-4C88-4323-A9D6-87AC5CFC979E}"/>
                  </a:ext>
                </a:extLst>
              </p:cNvPr>
              <p:cNvGrpSpPr/>
              <p:nvPr/>
            </p:nvGrpSpPr>
            <p:grpSpPr>
              <a:xfrm>
                <a:off x="8379321" y="1683905"/>
                <a:ext cx="787566" cy="845161"/>
                <a:chOff x="7556815" y="1696200"/>
                <a:chExt cx="787566" cy="845161"/>
              </a:xfrm>
              <a:effectLst>
                <a:outerShdw dist="25400" dir="2700000" algn="tl" rotWithShape="0">
                  <a:prstClr val="black">
                    <a:alpha val="10000"/>
                  </a:prstClr>
                </a:outerShdw>
              </a:effectLst>
            </p:grpSpPr>
            <p:sp>
              <p:nvSpPr>
                <p:cNvPr id="437" name="Freeform: Shape 436">
                  <a:extLst>
                    <a:ext uri="{FF2B5EF4-FFF2-40B4-BE49-F238E27FC236}">
                      <a16:creationId xmlns:a16="http://schemas.microsoft.com/office/drawing/2014/main" id="{8E8E1FEF-97BE-4D26-BE3A-C934EEDA4FD7}"/>
                    </a:ext>
                  </a:extLst>
                </p:cNvPr>
                <p:cNvSpPr/>
                <p:nvPr/>
              </p:nvSpPr>
              <p:spPr>
                <a:xfrm>
                  <a:off x="7556815" y="1696200"/>
                  <a:ext cx="787566" cy="845161"/>
                </a:xfrm>
                <a:custGeom>
                  <a:avLst/>
                  <a:gdLst>
                    <a:gd name="connsiteX0" fmla="*/ 0 w 787566"/>
                    <a:gd name="connsiteY0" fmla="*/ 834160 h 845161"/>
                    <a:gd name="connsiteX1" fmla="*/ 0 w 787566"/>
                    <a:gd name="connsiteY1" fmla="*/ 11001 h 845161"/>
                    <a:gd name="connsiteX2" fmla="*/ 11002 w 787566"/>
                    <a:gd name="connsiteY2" fmla="*/ 0 h 845161"/>
                    <a:gd name="connsiteX3" fmla="*/ 776565 w 787566"/>
                    <a:gd name="connsiteY3" fmla="*/ 0 h 845161"/>
                    <a:gd name="connsiteX4" fmla="*/ 787567 w 787566"/>
                    <a:gd name="connsiteY4" fmla="*/ 11001 h 845161"/>
                    <a:gd name="connsiteX5" fmla="*/ 787567 w 787566"/>
                    <a:gd name="connsiteY5" fmla="*/ 834160 h 845161"/>
                    <a:gd name="connsiteX6" fmla="*/ 776565 w 787566"/>
                    <a:gd name="connsiteY6" fmla="*/ 845161 h 845161"/>
                    <a:gd name="connsiteX7" fmla="*/ 11002 w 787566"/>
                    <a:gd name="connsiteY7" fmla="*/ 845161 h 845161"/>
                    <a:gd name="connsiteX8" fmla="*/ 0 w 787566"/>
                    <a:gd name="connsiteY8" fmla="*/ 834160 h 8451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87566" h="845161">
                      <a:moveTo>
                        <a:pt x="0" y="834160"/>
                      </a:moveTo>
                      <a:lnTo>
                        <a:pt x="0" y="11001"/>
                      </a:lnTo>
                      <a:cubicBezTo>
                        <a:pt x="0" y="5177"/>
                        <a:pt x="5177" y="0"/>
                        <a:pt x="11002" y="0"/>
                      </a:cubicBezTo>
                      <a:lnTo>
                        <a:pt x="776565" y="0"/>
                      </a:lnTo>
                      <a:cubicBezTo>
                        <a:pt x="782389" y="0"/>
                        <a:pt x="787567" y="5177"/>
                        <a:pt x="787567" y="11001"/>
                      </a:cubicBezTo>
                      <a:lnTo>
                        <a:pt x="787567" y="834160"/>
                      </a:lnTo>
                      <a:cubicBezTo>
                        <a:pt x="787567" y="839984"/>
                        <a:pt x="782389" y="845161"/>
                        <a:pt x="776565" y="845161"/>
                      </a:cubicBezTo>
                      <a:lnTo>
                        <a:pt x="11002" y="845161"/>
                      </a:lnTo>
                      <a:cubicBezTo>
                        <a:pt x="4530" y="845161"/>
                        <a:pt x="0" y="839984"/>
                        <a:pt x="0" y="83416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4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8" name="Freeform: Shape 437">
                  <a:extLst>
                    <a:ext uri="{FF2B5EF4-FFF2-40B4-BE49-F238E27FC236}">
                      <a16:creationId xmlns:a16="http://schemas.microsoft.com/office/drawing/2014/main" id="{1A86C7C5-6333-4544-B7C0-7B64FD8E45A6}"/>
                    </a:ext>
                  </a:extLst>
                </p:cNvPr>
                <p:cNvSpPr/>
                <p:nvPr/>
              </p:nvSpPr>
              <p:spPr>
                <a:xfrm>
                  <a:off x="7593055" y="1732440"/>
                  <a:ext cx="715086" cy="687259"/>
                </a:xfrm>
                <a:custGeom>
                  <a:avLst/>
                  <a:gdLst>
                    <a:gd name="connsiteX0" fmla="*/ 704085 w 715086"/>
                    <a:gd name="connsiteY0" fmla="*/ 687260 h 687259"/>
                    <a:gd name="connsiteX1" fmla="*/ 11001 w 715086"/>
                    <a:gd name="connsiteY1" fmla="*/ 687260 h 687259"/>
                    <a:gd name="connsiteX2" fmla="*/ 0 w 715086"/>
                    <a:gd name="connsiteY2" fmla="*/ 676258 h 687259"/>
                    <a:gd name="connsiteX3" fmla="*/ 0 w 715086"/>
                    <a:gd name="connsiteY3" fmla="*/ 11001 h 687259"/>
                    <a:gd name="connsiteX4" fmla="*/ 11001 w 715086"/>
                    <a:gd name="connsiteY4" fmla="*/ 0 h 687259"/>
                    <a:gd name="connsiteX5" fmla="*/ 704085 w 715086"/>
                    <a:gd name="connsiteY5" fmla="*/ 0 h 687259"/>
                    <a:gd name="connsiteX6" fmla="*/ 715087 w 715086"/>
                    <a:gd name="connsiteY6" fmla="*/ 11001 h 687259"/>
                    <a:gd name="connsiteX7" fmla="*/ 715087 w 715086"/>
                    <a:gd name="connsiteY7" fmla="*/ 676258 h 687259"/>
                    <a:gd name="connsiteX8" fmla="*/ 704085 w 715086"/>
                    <a:gd name="connsiteY8" fmla="*/ 687260 h 6872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5086" h="687259">
                      <a:moveTo>
                        <a:pt x="704085" y="687260"/>
                      </a:moveTo>
                      <a:lnTo>
                        <a:pt x="11001" y="687260"/>
                      </a:lnTo>
                      <a:cubicBezTo>
                        <a:pt x="5177" y="687260"/>
                        <a:pt x="0" y="682083"/>
                        <a:pt x="0" y="676258"/>
                      </a:cubicBezTo>
                      <a:lnTo>
                        <a:pt x="0" y="11001"/>
                      </a:lnTo>
                      <a:cubicBezTo>
                        <a:pt x="0" y="5177"/>
                        <a:pt x="5177" y="0"/>
                        <a:pt x="11001" y="0"/>
                      </a:cubicBezTo>
                      <a:lnTo>
                        <a:pt x="704085" y="0"/>
                      </a:lnTo>
                      <a:cubicBezTo>
                        <a:pt x="709909" y="0"/>
                        <a:pt x="715087" y="5177"/>
                        <a:pt x="715087" y="11001"/>
                      </a:cubicBezTo>
                      <a:lnTo>
                        <a:pt x="715087" y="676258"/>
                      </a:lnTo>
                      <a:cubicBezTo>
                        <a:pt x="715087" y="682730"/>
                        <a:pt x="709909" y="687260"/>
                        <a:pt x="704085" y="687260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 w="64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28" name="Graphic 213">
                <a:extLst>
                  <a:ext uri="{FF2B5EF4-FFF2-40B4-BE49-F238E27FC236}">
                    <a16:creationId xmlns:a16="http://schemas.microsoft.com/office/drawing/2014/main" id="{88D60D7C-4232-4455-8F9C-624177946786}"/>
                  </a:ext>
                </a:extLst>
              </p:cNvPr>
              <p:cNvGrpSpPr/>
              <p:nvPr/>
            </p:nvGrpSpPr>
            <p:grpSpPr>
              <a:xfrm>
                <a:off x="-187476" y="1133838"/>
                <a:ext cx="3206565" cy="2068250"/>
                <a:chOff x="-187476" y="1133838"/>
                <a:chExt cx="3206565" cy="2068250"/>
              </a:xfrm>
              <a:effectLst/>
            </p:grpSpPr>
            <p:sp>
              <p:nvSpPr>
                <p:cNvPr id="433" name="Rectangle 432">
                  <a:extLst>
                    <a:ext uri="{FF2B5EF4-FFF2-40B4-BE49-F238E27FC236}">
                      <a16:creationId xmlns:a16="http://schemas.microsoft.com/office/drawing/2014/main" id="{C8DE48FF-C379-40F9-A134-17AFB986987F}"/>
                    </a:ext>
                  </a:extLst>
                </p:cNvPr>
                <p:cNvSpPr/>
                <p:nvPr/>
              </p:nvSpPr>
              <p:spPr>
                <a:xfrm>
                  <a:off x="-187476" y="1133838"/>
                  <a:ext cx="3206565" cy="2068250"/>
                </a:xfrm>
                <a:prstGeom prst="rect">
                  <a:avLst/>
                </a:prstGeom>
                <a:solidFill>
                  <a:srgbClr val="A3A3A3"/>
                </a:solidFill>
                <a:ln w="6470" cap="flat">
                  <a:noFill/>
                  <a:prstDash val="solid"/>
                  <a:miter/>
                </a:ln>
                <a:effectLst>
                  <a:innerShdw dist="38100" dir="2460000">
                    <a:prstClr val="black">
                      <a:alpha val="10000"/>
                    </a:prstClr>
                  </a:innerShdw>
                </a:effectLst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4" name="Freeform: Shape 433">
                  <a:extLst>
                    <a:ext uri="{FF2B5EF4-FFF2-40B4-BE49-F238E27FC236}">
                      <a16:creationId xmlns:a16="http://schemas.microsoft.com/office/drawing/2014/main" id="{F0BA1C80-A3B3-4586-8BB7-D216EF98F7E8}"/>
                    </a:ext>
                  </a:extLst>
                </p:cNvPr>
                <p:cNvSpPr/>
                <p:nvPr/>
              </p:nvSpPr>
              <p:spPr>
                <a:xfrm>
                  <a:off x="-88464" y="1223790"/>
                  <a:ext cx="3009835" cy="1888346"/>
                </a:xfrm>
                <a:custGeom>
                  <a:avLst/>
                  <a:gdLst>
                    <a:gd name="connsiteX0" fmla="*/ 0 w 3009835"/>
                    <a:gd name="connsiteY0" fmla="*/ 0 h 1888346"/>
                    <a:gd name="connsiteX1" fmla="*/ 3009836 w 3009835"/>
                    <a:gd name="connsiteY1" fmla="*/ 0 h 1888346"/>
                    <a:gd name="connsiteX2" fmla="*/ 3009836 w 3009835"/>
                    <a:gd name="connsiteY2" fmla="*/ 1888346 h 1888346"/>
                    <a:gd name="connsiteX3" fmla="*/ 0 w 3009835"/>
                    <a:gd name="connsiteY3" fmla="*/ 1888346 h 18883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09835" h="1888346">
                      <a:moveTo>
                        <a:pt x="0" y="0"/>
                      </a:moveTo>
                      <a:lnTo>
                        <a:pt x="3009836" y="0"/>
                      </a:lnTo>
                      <a:lnTo>
                        <a:pt x="3009836" y="1888346"/>
                      </a:lnTo>
                      <a:lnTo>
                        <a:pt x="0" y="1888346"/>
                      </a:lnTo>
                      <a:close/>
                    </a:path>
                  </a:pathLst>
                </a:custGeom>
                <a:solidFill>
                  <a:srgbClr val="D4F9FF"/>
                </a:solidFill>
                <a:ln w="64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5" name="Freeform: Shape 434">
                  <a:extLst>
                    <a:ext uri="{FF2B5EF4-FFF2-40B4-BE49-F238E27FC236}">
                      <a16:creationId xmlns:a16="http://schemas.microsoft.com/office/drawing/2014/main" id="{31AADC05-2399-431E-B702-A3F95D37FC82}"/>
                    </a:ext>
                  </a:extLst>
                </p:cNvPr>
                <p:cNvSpPr/>
                <p:nvPr/>
              </p:nvSpPr>
              <p:spPr>
                <a:xfrm>
                  <a:off x="-88464" y="1223790"/>
                  <a:ext cx="3009188" cy="1888346"/>
                </a:xfrm>
                <a:custGeom>
                  <a:avLst/>
                  <a:gdLst>
                    <a:gd name="connsiteX0" fmla="*/ 44652 w 3009188"/>
                    <a:gd name="connsiteY0" fmla="*/ 46594 h 1888346"/>
                    <a:gd name="connsiteX1" fmla="*/ 3009188 w 3009188"/>
                    <a:gd name="connsiteY1" fmla="*/ 46594 h 1888346"/>
                    <a:gd name="connsiteX2" fmla="*/ 3009188 w 3009188"/>
                    <a:gd name="connsiteY2" fmla="*/ 0 h 1888346"/>
                    <a:gd name="connsiteX3" fmla="*/ 0 w 3009188"/>
                    <a:gd name="connsiteY3" fmla="*/ 0 h 1888346"/>
                    <a:gd name="connsiteX4" fmla="*/ 0 w 3009188"/>
                    <a:gd name="connsiteY4" fmla="*/ 1888347 h 1888346"/>
                    <a:gd name="connsiteX5" fmla="*/ 44652 w 3009188"/>
                    <a:gd name="connsiteY5" fmla="*/ 1888347 h 18883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009188" h="1888346">
                      <a:moveTo>
                        <a:pt x="44652" y="46594"/>
                      </a:moveTo>
                      <a:lnTo>
                        <a:pt x="3009188" y="46594"/>
                      </a:lnTo>
                      <a:lnTo>
                        <a:pt x="3009188" y="0"/>
                      </a:lnTo>
                      <a:lnTo>
                        <a:pt x="0" y="0"/>
                      </a:lnTo>
                      <a:lnTo>
                        <a:pt x="0" y="1888347"/>
                      </a:lnTo>
                      <a:lnTo>
                        <a:pt x="44652" y="1888347"/>
                      </a:lnTo>
                      <a:close/>
                    </a:path>
                  </a:pathLst>
                </a:custGeom>
                <a:solidFill>
                  <a:srgbClr val="D4F9FF"/>
                </a:solidFill>
                <a:ln w="64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6" name="Freeform: Shape 435">
                  <a:extLst>
                    <a:ext uri="{FF2B5EF4-FFF2-40B4-BE49-F238E27FC236}">
                      <a16:creationId xmlns:a16="http://schemas.microsoft.com/office/drawing/2014/main" id="{33335282-FB2E-4235-B87F-B1A5840F1F30}"/>
                    </a:ext>
                  </a:extLst>
                </p:cNvPr>
                <p:cNvSpPr/>
                <p:nvPr/>
              </p:nvSpPr>
              <p:spPr>
                <a:xfrm>
                  <a:off x="-88464" y="1223790"/>
                  <a:ext cx="3009835" cy="1888346"/>
                </a:xfrm>
                <a:custGeom>
                  <a:avLst/>
                  <a:gdLst>
                    <a:gd name="connsiteX0" fmla="*/ 1610078 w 3009835"/>
                    <a:gd name="connsiteY0" fmla="*/ 1888347 h 1888346"/>
                    <a:gd name="connsiteX1" fmla="*/ 1252858 w 3009835"/>
                    <a:gd name="connsiteY1" fmla="*/ 1888347 h 1888346"/>
                    <a:gd name="connsiteX2" fmla="*/ 3009836 w 3009835"/>
                    <a:gd name="connsiteY2" fmla="*/ 486647 h 1888346"/>
                    <a:gd name="connsiteX3" fmla="*/ 3009836 w 3009835"/>
                    <a:gd name="connsiteY3" fmla="*/ 712498 h 1888346"/>
                    <a:gd name="connsiteX4" fmla="*/ 1610078 w 3009835"/>
                    <a:gd name="connsiteY4" fmla="*/ 1888347 h 1888346"/>
                    <a:gd name="connsiteX5" fmla="*/ 973942 w 3009835"/>
                    <a:gd name="connsiteY5" fmla="*/ 1888347 h 1888346"/>
                    <a:gd name="connsiteX6" fmla="*/ 3009836 w 3009835"/>
                    <a:gd name="connsiteY6" fmla="*/ 132663 h 1888346"/>
                    <a:gd name="connsiteX7" fmla="*/ 3009836 w 3009835"/>
                    <a:gd name="connsiteY7" fmla="*/ 0 h 1888346"/>
                    <a:gd name="connsiteX8" fmla="*/ 2473359 w 3009835"/>
                    <a:gd name="connsiteY8" fmla="*/ 0 h 1888346"/>
                    <a:gd name="connsiteX9" fmla="*/ 292506 w 3009835"/>
                    <a:gd name="connsiteY9" fmla="*/ 1888347 h 1888346"/>
                    <a:gd name="connsiteX10" fmla="*/ 973942 w 3009835"/>
                    <a:gd name="connsiteY10" fmla="*/ 1888347 h 1888346"/>
                    <a:gd name="connsiteX11" fmla="*/ 0 w 3009835"/>
                    <a:gd name="connsiteY11" fmla="*/ 1166141 h 1888346"/>
                    <a:gd name="connsiteX12" fmla="*/ 1498123 w 3009835"/>
                    <a:gd name="connsiteY12" fmla="*/ 0 h 1888346"/>
                    <a:gd name="connsiteX13" fmla="*/ 1236679 w 3009835"/>
                    <a:gd name="connsiteY13" fmla="*/ 0 h 1888346"/>
                    <a:gd name="connsiteX14" fmla="*/ 0 w 3009835"/>
                    <a:gd name="connsiteY14" fmla="*/ 927995 h 1888346"/>
                    <a:gd name="connsiteX15" fmla="*/ 0 w 3009835"/>
                    <a:gd name="connsiteY15" fmla="*/ 1166141 h 18883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09835" h="1888346">
                      <a:moveTo>
                        <a:pt x="1610078" y="1888347"/>
                      </a:moveTo>
                      <a:lnTo>
                        <a:pt x="1252858" y="1888347"/>
                      </a:lnTo>
                      <a:lnTo>
                        <a:pt x="3009836" y="486647"/>
                      </a:lnTo>
                      <a:lnTo>
                        <a:pt x="3009836" y="712498"/>
                      </a:lnTo>
                      <a:lnTo>
                        <a:pt x="1610078" y="1888347"/>
                      </a:lnTo>
                      <a:close/>
                      <a:moveTo>
                        <a:pt x="973942" y="1888347"/>
                      </a:moveTo>
                      <a:lnTo>
                        <a:pt x="3009836" y="132663"/>
                      </a:lnTo>
                      <a:lnTo>
                        <a:pt x="3009836" y="0"/>
                      </a:lnTo>
                      <a:lnTo>
                        <a:pt x="2473359" y="0"/>
                      </a:lnTo>
                      <a:lnTo>
                        <a:pt x="292506" y="1888347"/>
                      </a:lnTo>
                      <a:lnTo>
                        <a:pt x="973942" y="1888347"/>
                      </a:lnTo>
                      <a:close/>
                      <a:moveTo>
                        <a:pt x="0" y="1166141"/>
                      </a:moveTo>
                      <a:lnTo>
                        <a:pt x="1498123" y="0"/>
                      </a:lnTo>
                      <a:lnTo>
                        <a:pt x="1236679" y="0"/>
                      </a:lnTo>
                      <a:lnTo>
                        <a:pt x="0" y="927995"/>
                      </a:lnTo>
                      <a:lnTo>
                        <a:pt x="0" y="1166141"/>
                      </a:lnTo>
                      <a:close/>
                    </a:path>
                  </a:pathLst>
                </a:custGeom>
                <a:solidFill>
                  <a:srgbClr val="FCFAFB">
                    <a:alpha val="80000"/>
                  </a:srgbClr>
                </a:solidFill>
                <a:ln w="64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29" name="Graphic 213">
                <a:extLst>
                  <a:ext uri="{FF2B5EF4-FFF2-40B4-BE49-F238E27FC236}">
                    <a16:creationId xmlns:a16="http://schemas.microsoft.com/office/drawing/2014/main" id="{99D05AD0-EC55-459A-B63B-074DD0937E6E}"/>
                  </a:ext>
                </a:extLst>
              </p:cNvPr>
              <p:cNvGrpSpPr/>
              <p:nvPr/>
            </p:nvGrpSpPr>
            <p:grpSpPr>
              <a:xfrm>
                <a:off x="10074823" y="850981"/>
                <a:ext cx="1309159" cy="1302040"/>
                <a:chOff x="9989404" y="798621"/>
                <a:chExt cx="1309159" cy="1302040"/>
              </a:xfrm>
              <a:effectLst>
                <a:outerShdw dist="38100" algn="tl" rotWithShape="0">
                  <a:prstClr val="black">
                    <a:alpha val="10000"/>
                  </a:prstClr>
                </a:outerShdw>
              </a:effectLst>
            </p:grpSpPr>
            <p:sp>
              <p:nvSpPr>
                <p:cNvPr id="430" name="Oval 429">
                  <a:extLst>
                    <a:ext uri="{FF2B5EF4-FFF2-40B4-BE49-F238E27FC236}">
                      <a16:creationId xmlns:a16="http://schemas.microsoft.com/office/drawing/2014/main" id="{394992DA-D9F7-4DF4-A88D-609FDA26DB55}"/>
                    </a:ext>
                  </a:extLst>
                </p:cNvPr>
                <p:cNvSpPr/>
                <p:nvPr/>
              </p:nvSpPr>
              <p:spPr>
                <a:xfrm>
                  <a:off x="10130142" y="942309"/>
                  <a:ext cx="1012717" cy="1008240"/>
                </a:xfrm>
                <a:prstGeom prst="ellipse">
                  <a:avLst/>
                </a:prstGeom>
                <a:solidFill>
                  <a:srgbClr val="FFFFFF"/>
                </a:solidFill>
                <a:ln w="64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1" name="Freeform: Shape 430">
                  <a:extLst>
                    <a:ext uri="{FF2B5EF4-FFF2-40B4-BE49-F238E27FC236}">
                      <a16:creationId xmlns:a16="http://schemas.microsoft.com/office/drawing/2014/main" id="{0C032F72-42BB-4DB9-9B61-75256E9D13AA}"/>
                    </a:ext>
                  </a:extLst>
                </p:cNvPr>
                <p:cNvSpPr/>
                <p:nvPr/>
              </p:nvSpPr>
              <p:spPr>
                <a:xfrm>
                  <a:off x="9989404" y="798621"/>
                  <a:ext cx="1309159" cy="1302040"/>
                </a:xfrm>
                <a:custGeom>
                  <a:avLst/>
                  <a:gdLst>
                    <a:gd name="connsiteX0" fmla="*/ 659433 w 1309159"/>
                    <a:gd name="connsiteY0" fmla="*/ 0 h 1302040"/>
                    <a:gd name="connsiteX1" fmla="*/ 654256 w 1309159"/>
                    <a:gd name="connsiteY1" fmla="*/ 0 h 1302040"/>
                    <a:gd name="connsiteX2" fmla="*/ 0 w 1309159"/>
                    <a:gd name="connsiteY2" fmla="*/ 651020 h 1302040"/>
                    <a:gd name="connsiteX3" fmla="*/ 568187 w 1309159"/>
                    <a:gd name="connsiteY3" fmla="*/ 1296216 h 1302040"/>
                    <a:gd name="connsiteX4" fmla="*/ 654903 w 1309159"/>
                    <a:gd name="connsiteY4" fmla="*/ 1302040 h 1302040"/>
                    <a:gd name="connsiteX5" fmla="*/ 1309159 w 1309159"/>
                    <a:gd name="connsiteY5" fmla="*/ 651020 h 1302040"/>
                    <a:gd name="connsiteX6" fmla="*/ 659433 w 1309159"/>
                    <a:gd name="connsiteY6" fmla="*/ 0 h 1302040"/>
                    <a:gd name="connsiteX7" fmla="*/ 287329 w 1309159"/>
                    <a:gd name="connsiteY7" fmla="*/ 994650 h 1302040"/>
                    <a:gd name="connsiteX8" fmla="*/ 281505 w 1309159"/>
                    <a:gd name="connsiteY8" fmla="*/ 988826 h 1302040"/>
                    <a:gd name="connsiteX9" fmla="*/ 269857 w 1309159"/>
                    <a:gd name="connsiteY9" fmla="*/ 975883 h 1302040"/>
                    <a:gd name="connsiteX10" fmla="*/ 264679 w 1309159"/>
                    <a:gd name="connsiteY10" fmla="*/ 969412 h 1302040"/>
                    <a:gd name="connsiteX11" fmla="*/ 253678 w 1309159"/>
                    <a:gd name="connsiteY11" fmla="*/ 955822 h 1302040"/>
                    <a:gd name="connsiteX12" fmla="*/ 249148 w 1309159"/>
                    <a:gd name="connsiteY12" fmla="*/ 949997 h 1302040"/>
                    <a:gd name="connsiteX13" fmla="*/ 240736 w 1309159"/>
                    <a:gd name="connsiteY13" fmla="*/ 938349 h 1302040"/>
                    <a:gd name="connsiteX14" fmla="*/ 226498 w 1309159"/>
                    <a:gd name="connsiteY14" fmla="*/ 916993 h 1302040"/>
                    <a:gd name="connsiteX15" fmla="*/ 221321 w 1309159"/>
                    <a:gd name="connsiteY15" fmla="*/ 908581 h 1302040"/>
                    <a:gd name="connsiteX16" fmla="*/ 220674 w 1309159"/>
                    <a:gd name="connsiteY16" fmla="*/ 907934 h 1302040"/>
                    <a:gd name="connsiteX17" fmla="*/ 196083 w 1309159"/>
                    <a:gd name="connsiteY17" fmla="*/ 861987 h 1302040"/>
                    <a:gd name="connsiteX18" fmla="*/ 194141 w 1309159"/>
                    <a:gd name="connsiteY18" fmla="*/ 858104 h 1302040"/>
                    <a:gd name="connsiteX19" fmla="*/ 185729 w 1309159"/>
                    <a:gd name="connsiteY19" fmla="*/ 838690 h 1302040"/>
                    <a:gd name="connsiteX20" fmla="*/ 185081 w 1309159"/>
                    <a:gd name="connsiteY20" fmla="*/ 836748 h 1302040"/>
                    <a:gd name="connsiteX21" fmla="*/ 182493 w 1309159"/>
                    <a:gd name="connsiteY21" fmla="*/ 830924 h 1302040"/>
                    <a:gd name="connsiteX22" fmla="*/ 176669 w 1309159"/>
                    <a:gd name="connsiteY22" fmla="*/ 816687 h 1302040"/>
                    <a:gd name="connsiteX23" fmla="*/ 174080 w 1309159"/>
                    <a:gd name="connsiteY23" fmla="*/ 808922 h 1302040"/>
                    <a:gd name="connsiteX24" fmla="*/ 169550 w 1309159"/>
                    <a:gd name="connsiteY24" fmla="*/ 794037 h 1302040"/>
                    <a:gd name="connsiteX25" fmla="*/ 166962 w 1309159"/>
                    <a:gd name="connsiteY25" fmla="*/ 785625 h 1302040"/>
                    <a:gd name="connsiteX26" fmla="*/ 163079 w 1309159"/>
                    <a:gd name="connsiteY26" fmla="*/ 770741 h 1302040"/>
                    <a:gd name="connsiteX27" fmla="*/ 161137 w 1309159"/>
                    <a:gd name="connsiteY27" fmla="*/ 761680 h 1302040"/>
                    <a:gd name="connsiteX28" fmla="*/ 157902 w 1309159"/>
                    <a:gd name="connsiteY28" fmla="*/ 747444 h 1302040"/>
                    <a:gd name="connsiteX29" fmla="*/ 155960 w 1309159"/>
                    <a:gd name="connsiteY29" fmla="*/ 737089 h 1302040"/>
                    <a:gd name="connsiteX30" fmla="*/ 153372 w 1309159"/>
                    <a:gd name="connsiteY30" fmla="*/ 723499 h 1302040"/>
                    <a:gd name="connsiteX31" fmla="*/ 152077 w 1309159"/>
                    <a:gd name="connsiteY31" fmla="*/ 711204 h 1302040"/>
                    <a:gd name="connsiteX32" fmla="*/ 150783 w 1309159"/>
                    <a:gd name="connsiteY32" fmla="*/ 698908 h 1302040"/>
                    <a:gd name="connsiteX33" fmla="*/ 149489 w 1309159"/>
                    <a:gd name="connsiteY33" fmla="*/ 684024 h 1302040"/>
                    <a:gd name="connsiteX34" fmla="*/ 149489 w 1309159"/>
                    <a:gd name="connsiteY34" fmla="*/ 683377 h 1302040"/>
                    <a:gd name="connsiteX35" fmla="*/ 148195 w 1309159"/>
                    <a:gd name="connsiteY35" fmla="*/ 649079 h 1302040"/>
                    <a:gd name="connsiteX36" fmla="*/ 148195 w 1309159"/>
                    <a:gd name="connsiteY36" fmla="*/ 638724 h 1302040"/>
                    <a:gd name="connsiteX37" fmla="*/ 199319 w 1309159"/>
                    <a:gd name="connsiteY37" fmla="*/ 430346 h 1302040"/>
                    <a:gd name="connsiteX38" fmla="*/ 210320 w 1309159"/>
                    <a:gd name="connsiteY38" fmla="*/ 409638 h 1302040"/>
                    <a:gd name="connsiteX39" fmla="*/ 343630 w 1309159"/>
                    <a:gd name="connsiteY39" fmla="*/ 256266 h 1302040"/>
                    <a:gd name="connsiteX40" fmla="*/ 364339 w 1309159"/>
                    <a:gd name="connsiteY40" fmla="*/ 241382 h 1302040"/>
                    <a:gd name="connsiteX41" fmla="*/ 623841 w 1309159"/>
                    <a:gd name="connsiteY41" fmla="*/ 155313 h 1302040"/>
                    <a:gd name="connsiteX42" fmla="*/ 645196 w 1309159"/>
                    <a:gd name="connsiteY42" fmla="*/ 154666 h 1302040"/>
                    <a:gd name="connsiteX43" fmla="*/ 668493 w 1309159"/>
                    <a:gd name="connsiteY43" fmla="*/ 155313 h 1302040"/>
                    <a:gd name="connsiteX44" fmla="*/ 674965 w 1309159"/>
                    <a:gd name="connsiteY44" fmla="*/ 155960 h 1302040"/>
                    <a:gd name="connsiteX45" fmla="*/ 691790 w 1309159"/>
                    <a:gd name="connsiteY45" fmla="*/ 157254 h 1302040"/>
                    <a:gd name="connsiteX46" fmla="*/ 698261 w 1309159"/>
                    <a:gd name="connsiteY46" fmla="*/ 157901 h 1302040"/>
                    <a:gd name="connsiteX47" fmla="*/ 720264 w 1309159"/>
                    <a:gd name="connsiteY47" fmla="*/ 160490 h 1302040"/>
                    <a:gd name="connsiteX48" fmla="*/ 724147 w 1309159"/>
                    <a:gd name="connsiteY48" fmla="*/ 161137 h 1302040"/>
                    <a:gd name="connsiteX49" fmla="*/ 741619 w 1309159"/>
                    <a:gd name="connsiteY49" fmla="*/ 164373 h 1302040"/>
                    <a:gd name="connsiteX50" fmla="*/ 748738 w 1309159"/>
                    <a:gd name="connsiteY50" fmla="*/ 165667 h 1302040"/>
                    <a:gd name="connsiteX51" fmla="*/ 764269 w 1309159"/>
                    <a:gd name="connsiteY51" fmla="*/ 169550 h 1302040"/>
                    <a:gd name="connsiteX52" fmla="*/ 770093 w 1309159"/>
                    <a:gd name="connsiteY52" fmla="*/ 170844 h 1302040"/>
                    <a:gd name="connsiteX53" fmla="*/ 790154 w 1309159"/>
                    <a:gd name="connsiteY53" fmla="*/ 176668 h 1302040"/>
                    <a:gd name="connsiteX54" fmla="*/ 796626 w 1309159"/>
                    <a:gd name="connsiteY54" fmla="*/ 178610 h 1302040"/>
                    <a:gd name="connsiteX55" fmla="*/ 810863 w 1309159"/>
                    <a:gd name="connsiteY55" fmla="*/ 183140 h 1302040"/>
                    <a:gd name="connsiteX56" fmla="*/ 818629 w 1309159"/>
                    <a:gd name="connsiteY56" fmla="*/ 185728 h 1302040"/>
                    <a:gd name="connsiteX57" fmla="*/ 832866 w 1309159"/>
                    <a:gd name="connsiteY57" fmla="*/ 190906 h 1302040"/>
                    <a:gd name="connsiteX58" fmla="*/ 838690 w 1309159"/>
                    <a:gd name="connsiteY58" fmla="*/ 193494 h 1302040"/>
                    <a:gd name="connsiteX59" fmla="*/ 856810 w 1309159"/>
                    <a:gd name="connsiteY59" fmla="*/ 201907 h 1302040"/>
                    <a:gd name="connsiteX60" fmla="*/ 864575 w 1309159"/>
                    <a:gd name="connsiteY60" fmla="*/ 205790 h 1302040"/>
                    <a:gd name="connsiteX61" fmla="*/ 869753 w 1309159"/>
                    <a:gd name="connsiteY61" fmla="*/ 208378 h 1302040"/>
                    <a:gd name="connsiteX62" fmla="*/ 890461 w 1309159"/>
                    <a:gd name="connsiteY62" fmla="*/ 219380 h 1302040"/>
                    <a:gd name="connsiteX63" fmla="*/ 897580 w 1309159"/>
                    <a:gd name="connsiteY63" fmla="*/ 223262 h 1302040"/>
                    <a:gd name="connsiteX64" fmla="*/ 906639 w 1309159"/>
                    <a:gd name="connsiteY64" fmla="*/ 229087 h 1302040"/>
                    <a:gd name="connsiteX65" fmla="*/ 916346 w 1309159"/>
                    <a:gd name="connsiteY65" fmla="*/ 235558 h 1302040"/>
                    <a:gd name="connsiteX66" fmla="*/ 918935 w 1309159"/>
                    <a:gd name="connsiteY66" fmla="*/ 237499 h 1302040"/>
                    <a:gd name="connsiteX67" fmla="*/ 924759 w 1309159"/>
                    <a:gd name="connsiteY67" fmla="*/ 241382 h 1302040"/>
                    <a:gd name="connsiteX68" fmla="*/ 939644 w 1309159"/>
                    <a:gd name="connsiteY68" fmla="*/ 251736 h 1302040"/>
                    <a:gd name="connsiteX69" fmla="*/ 944820 w 1309159"/>
                    <a:gd name="connsiteY69" fmla="*/ 255619 h 1302040"/>
                    <a:gd name="connsiteX70" fmla="*/ 957116 w 1309159"/>
                    <a:gd name="connsiteY70" fmla="*/ 265326 h 1302040"/>
                    <a:gd name="connsiteX71" fmla="*/ 962294 w 1309159"/>
                    <a:gd name="connsiteY71" fmla="*/ 269209 h 1302040"/>
                    <a:gd name="connsiteX72" fmla="*/ 975883 w 1309159"/>
                    <a:gd name="connsiteY72" fmla="*/ 280858 h 1302040"/>
                    <a:gd name="connsiteX73" fmla="*/ 981060 w 1309159"/>
                    <a:gd name="connsiteY73" fmla="*/ 285388 h 1302040"/>
                    <a:gd name="connsiteX74" fmla="*/ 994003 w 1309159"/>
                    <a:gd name="connsiteY74" fmla="*/ 297683 h 1302040"/>
                    <a:gd name="connsiteX75" fmla="*/ 998533 w 1309159"/>
                    <a:gd name="connsiteY75" fmla="*/ 302213 h 1302040"/>
                    <a:gd name="connsiteX76" fmla="*/ 1010181 w 1309159"/>
                    <a:gd name="connsiteY76" fmla="*/ 314509 h 1302040"/>
                    <a:gd name="connsiteX77" fmla="*/ 1014712 w 1309159"/>
                    <a:gd name="connsiteY77" fmla="*/ 319039 h 1302040"/>
                    <a:gd name="connsiteX78" fmla="*/ 1025066 w 1309159"/>
                    <a:gd name="connsiteY78" fmla="*/ 330687 h 1302040"/>
                    <a:gd name="connsiteX79" fmla="*/ 1028948 w 1309159"/>
                    <a:gd name="connsiteY79" fmla="*/ 335217 h 1302040"/>
                    <a:gd name="connsiteX80" fmla="*/ 1039950 w 1309159"/>
                    <a:gd name="connsiteY80" fmla="*/ 349454 h 1302040"/>
                    <a:gd name="connsiteX81" fmla="*/ 1043833 w 1309159"/>
                    <a:gd name="connsiteY81" fmla="*/ 354631 h 1302040"/>
                    <a:gd name="connsiteX82" fmla="*/ 1045127 w 1309159"/>
                    <a:gd name="connsiteY82" fmla="*/ 356573 h 1302040"/>
                    <a:gd name="connsiteX83" fmla="*/ 1060011 w 1309159"/>
                    <a:gd name="connsiteY83" fmla="*/ 377928 h 1302040"/>
                    <a:gd name="connsiteX84" fmla="*/ 1067130 w 1309159"/>
                    <a:gd name="connsiteY84" fmla="*/ 388930 h 1302040"/>
                    <a:gd name="connsiteX85" fmla="*/ 1070365 w 1309159"/>
                    <a:gd name="connsiteY85" fmla="*/ 394754 h 1302040"/>
                    <a:gd name="connsiteX86" fmla="*/ 1078778 w 1309159"/>
                    <a:gd name="connsiteY86" fmla="*/ 409638 h 1302040"/>
                    <a:gd name="connsiteX87" fmla="*/ 1082014 w 1309159"/>
                    <a:gd name="connsiteY87" fmla="*/ 415462 h 1302040"/>
                    <a:gd name="connsiteX88" fmla="*/ 1090426 w 1309159"/>
                    <a:gd name="connsiteY88" fmla="*/ 431640 h 1302040"/>
                    <a:gd name="connsiteX89" fmla="*/ 1093662 w 1309159"/>
                    <a:gd name="connsiteY89" fmla="*/ 438112 h 1302040"/>
                    <a:gd name="connsiteX90" fmla="*/ 1101428 w 1309159"/>
                    <a:gd name="connsiteY90" fmla="*/ 454937 h 1302040"/>
                    <a:gd name="connsiteX91" fmla="*/ 1103369 w 1309159"/>
                    <a:gd name="connsiteY91" fmla="*/ 460115 h 1302040"/>
                    <a:gd name="connsiteX92" fmla="*/ 1109193 w 1309159"/>
                    <a:gd name="connsiteY92" fmla="*/ 474999 h 1302040"/>
                    <a:gd name="connsiteX93" fmla="*/ 1111135 w 1309159"/>
                    <a:gd name="connsiteY93" fmla="*/ 480823 h 1302040"/>
                    <a:gd name="connsiteX94" fmla="*/ 1116959 w 1309159"/>
                    <a:gd name="connsiteY94" fmla="*/ 498296 h 1302040"/>
                    <a:gd name="connsiteX95" fmla="*/ 1118901 w 1309159"/>
                    <a:gd name="connsiteY95" fmla="*/ 504767 h 1302040"/>
                    <a:gd name="connsiteX96" fmla="*/ 1124078 w 1309159"/>
                    <a:gd name="connsiteY96" fmla="*/ 522887 h 1302040"/>
                    <a:gd name="connsiteX97" fmla="*/ 1126019 w 1309159"/>
                    <a:gd name="connsiteY97" fmla="*/ 529358 h 1302040"/>
                    <a:gd name="connsiteX98" fmla="*/ 1129902 w 1309159"/>
                    <a:gd name="connsiteY98" fmla="*/ 545537 h 1302040"/>
                    <a:gd name="connsiteX99" fmla="*/ 1131196 w 1309159"/>
                    <a:gd name="connsiteY99" fmla="*/ 552655 h 1302040"/>
                    <a:gd name="connsiteX100" fmla="*/ 1134432 w 1309159"/>
                    <a:gd name="connsiteY100" fmla="*/ 569481 h 1302040"/>
                    <a:gd name="connsiteX101" fmla="*/ 1135726 w 1309159"/>
                    <a:gd name="connsiteY101" fmla="*/ 575952 h 1302040"/>
                    <a:gd name="connsiteX102" fmla="*/ 1138315 w 1309159"/>
                    <a:gd name="connsiteY102" fmla="*/ 594719 h 1302040"/>
                    <a:gd name="connsiteX103" fmla="*/ 1138962 w 1309159"/>
                    <a:gd name="connsiteY103" fmla="*/ 601838 h 1302040"/>
                    <a:gd name="connsiteX104" fmla="*/ 1139609 w 1309159"/>
                    <a:gd name="connsiteY104" fmla="*/ 606368 h 1302040"/>
                    <a:gd name="connsiteX105" fmla="*/ 1140256 w 1309159"/>
                    <a:gd name="connsiteY105" fmla="*/ 615428 h 1302040"/>
                    <a:gd name="connsiteX106" fmla="*/ 1140903 w 1309159"/>
                    <a:gd name="connsiteY106" fmla="*/ 625782 h 1302040"/>
                    <a:gd name="connsiteX107" fmla="*/ 1140903 w 1309159"/>
                    <a:gd name="connsiteY107" fmla="*/ 629665 h 1302040"/>
                    <a:gd name="connsiteX108" fmla="*/ 1141550 w 1309159"/>
                    <a:gd name="connsiteY108" fmla="*/ 649079 h 1302040"/>
                    <a:gd name="connsiteX109" fmla="*/ 1140903 w 1309159"/>
                    <a:gd name="connsiteY109" fmla="*/ 674317 h 1302040"/>
                    <a:gd name="connsiteX110" fmla="*/ 1087838 w 1309159"/>
                    <a:gd name="connsiteY110" fmla="*/ 872988 h 1302040"/>
                    <a:gd name="connsiteX111" fmla="*/ 1076837 w 1309159"/>
                    <a:gd name="connsiteY111" fmla="*/ 893697 h 1302040"/>
                    <a:gd name="connsiteX112" fmla="*/ 939644 w 1309159"/>
                    <a:gd name="connsiteY112" fmla="*/ 1047715 h 1302040"/>
                    <a:gd name="connsiteX113" fmla="*/ 918288 w 1309159"/>
                    <a:gd name="connsiteY113" fmla="*/ 1062599 h 1302040"/>
                    <a:gd name="connsiteX114" fmla="*/ 676258 w 1309159"/>
                    <a:gd name="connsiteY114" fmla="*/ 1143491 h 1302040"/>
                    <a:gd name="connsiteX115" fmla="*/ 643902 w 1309159"/>
                    <a:gd name="connsiteY115" fmla="*/ 1144786 h 1302040"/>
                    <a:gd name="connsiteX116" fmla="*/ 630959 w 1309159"/>
                    <a:gd name="connsiteY116" fmla="*/ 1144786 h 1302040"/>
                    <a:gd name="connsiteX117" fmla="*/ 619958 w 1309159"/>
                    <a:gd name="connsiteY117" fmla="*/ 1144786 h 1302040"/>
                    <a:gd name="connsiteX118" fmla="*/ 612192 w 1309159"/>
                    <a:gd name="connsiteY118" fmla="*/ 1144139 h 1302040"/>
                    <a:gd name="connsiteX119" fmla="*/ 596661 w 1309159"/>
                    <a:gd name="connsiteY119" fmla="*/ 1142845 h 1302040"/>
                    <a:gd name="connsiteX120" fmla="*/ 587601 w 1309159"/>
                    <a:gd name="connsiteY120" fmla="*/ 1142197 h 1302040"/>
                    <a:gd name="connsiteX121" fmla="*/ 573363 w 1309159"/>
                    <a:gd name="connsiteY121" fmla="*/ 1140256 h 1302040"/>
                    <a:gd name="connsiteX122" fmla="*/ 564304 w 1309159"/>
                    <a:gd name="connsiteY122" fmla="*/ 1138962 h 1302040"/>
                    <a:gd name="connsiteX123" fmla="*/ 549420 w 1309159"/>
                    <a:gd name="connsiteY123" fmla="*/ 1136373 h 1302040"/>
                    <a:gd name="connsiteX124" fmla="*/ 541654 w 1309159"/>
                    <a:gd name="connsiteY124" fmla="*/ 1135079 h 1302040"/>
                    <a:gd name="connsiteX125" fmla="*/ 520299 w 1309159"/>
                    <a:gd name="connsiteY125" fmla="*/ 1129902 h 1302040"/>
                    <a:gd name="connsiteX126" fmla="*/ 513180 w 1309159"/>
                    <a:gd name="connsiteY126" fmla="*/ 1127960 h 1302040"/>
                    <a:gd name="connsiteX127" fmla="*/ 498943 w 1309159"/>
                    <a:gd name="connsiteY127" fmla="*/ 1124077 h 1302040"/>
                    <a:gd name="connsiteX128" fmla="*/ 489236 w 1309159"/>
                    <a:gd name="connsiteY128" fmla="*/ 1120842 h 1302040"/>
                    <a:gd name="connsiteX129" fmla="*/ 482117 w 1309159"/>
                    <a:gd name="connsiteY129" fmla="*/ 1118253 h 1302040"/>
                    <a:gd name="connsiteX130" fmla="*/ 478235 w 1309159"/>
                    <a:gd name="connsiteY130" fmla="*/ 1116959 h 1302040"/>
                    <a:gd name="connsiteX131" fmla="*/ 462056 w 1309159"/>
                    <a:gd name="connsiteY131" fmla="*/ 1111135 h 1302040"/>
                    <a:gd name="connsiteX132" fmla="*/ 454291 w 1309159"/>
                    <a:gd name="connsiteY132" fmla="*/ 1107899 h 1302040"/>
                    <a:gd name="connsiteX133" fmla="*/ 437465 w 1309159"/>
                    <a:gd name="connsiteY133" fmla="*/ 1100781 h 1302040"/>
                    <a:gd name="connsiteX134" fmla="*/ 430993 w 1309159"/>
                    <a:gd name="connsiteY134" fmla="*/ 1097545 h 1302040"/>
                    <a:gd name="connsiteX135" fmla="*/ 412227 w 1309159"/>
                    <a:gd name="connsiteY135" fmla="*/ 1087838 h 1302040"/>
                    <a:gd name="connsiteX136" fmla="*/ 410932 w 1309159"/>
                    <a:gd name="connsiteY136" fmla="*/ 1087191 h 1302040"/>
                    <a:gd name="connsiteX137" fmla="*/ 390871 w 1309159"/>
                    <a:gd name="connsiteY137" fmla="*/ 1075542 h 1302040"/>
                    <a:gd name="connsiteX138" fmla="*/ 364339 w 1309159"/>
                    <a:gd name="connsiteY138" fmla="*/ 1058717 h 1302040"/>
                    <a:gd name="connsiteX139" fmla="*/ 360456 w 1309159"/>
                    <a:gd name="connsiteY139" fmla="*/ 1056128 h 1302040"/>
                    <a:gd name="connsiteX140" fmla="*/ 343630 w 1309159"/>
                    <a:gd name="connsiteY140" fmla="*/ 1043832 h 1302040"/>
                    <a:gd name="connsiteX141" fmla="*/ 337806 w 1309159"/>
                    <a:gd name="connsiteY141" fmla="*/ 1039303 h 1302040"/>
                    <a:gd name="connsiteX142" fmla="*/ 323569 w 1309159"/>
                    <a:gd name="connsiteY142" fmla="*/ 1027654 h 1302040"/>
                    <a:gd name="connsiteX143" fmla="*/ 317744 w 1309159"/>
                    <a:gd name="connsiteY143" fmla="*/ 1022477 h 1302040"/>
                    <a:gd name="connsiteX144" fmla="*/ 304802 w 1309159"/>
                    <a:gd name="connsiteY144" fmla="*/ 1010828 h 1302040"/>
                    <a:gd name="connsiteX145" fmla="*/ 298978 w 1309159"/>
                    <a:gd name="connsiteY145" fmla="*/ 1005004 h 1302040"/>
                    <a:gd name="connsiteX146" fmla="*/ 287329 w 1309159"/>
                    <a:gd name="connsiteY146" fmla="*/ 994650 h 1302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</a:cxnLst>
                  <a:rect l="l" t="t" r="r" b="b"/>
                  <a:pathLst>
                    <a:path w="1309159" h="1302040">
                      <a:moveTo>
                        <a:pt x="659433" y="0"/>
                      </a:moveTo>
                      <a:cubicBezTo>
                        <a:pt x="657491" y="0"/>
                        <a:pt x="656197" y="0"/>
                        <a:pt x="654256" y="0"/>
                      </a:cubicBezTo>
                      <a:cubicBezTo>
                        <a:pt x="292507" y="0"/>
                        <a:pt x="0" y="291212"/>
                        <a:pt x="0" y="651020"/>
                      </a:cubicBezTo>
                      <a:cubicBezTo>
                        <a:pt x="0" y="981707"/>
                        <a:pt x="247207" y="1254152"/>
                        <a:pt x="568187" y="1296216"/>
                      </a:cubicBezTo>
                      <a:cubicBezTo>
                        <a:pt x="596661" y="1300099"/>
                        <a:pt x="625134" y="1302040"/>
                        <a:pt x="654903" y="1302040"/>
                      </a:cubicBezTo>
                      <a:cubicBezTo>
                        <a:pt x="1016653" y="1302040"/>
                        <a:pt x="1309159" y="1010828"/>
                        <a:pt x="1309159" y="651020"/>
                      </a:cubicBezTo>
                      <a:cubicBezTo>
                        <a:pt x="1309159" y="293153"/>
                        <a:pt x="1018594" y="2589"/>
                        <a:pt x="659433" y="0"/>
                      </a:cubicBezTo>
                      <a:close/>
                      <a:moveTo>
                        <a:pt x="287329" y="994650"/>
                      </a:moveTo>
                      <a:cubicBezTo>
                        <a:pt x="285387" y="992709"/>
                        <a:pt x="283446" y="990767"/>
                        <a:pt x="281505" y="988826"/>
                      </a:cubicBezTo>
                      <a:cubicBezTo>
                        <a:pt x="277622" y="984943"/>
                        <a:pt x="273739" y="980413"/>
                        <a:pt x="269857" y="975883"/>
                      </a:cubicBezTo>
                      <a:cubicBezTo>
                        <a:pt x="267915" y="973942"/>
                        <a:pt x="265973" y="972000"/>
                        <a:pt x="264679" y="969412"/>
                      </a:cubicBezTo>
                      <a:cubicBezTo>
                        <a:pt x="260797" y="964882"/>
                        <a:pt x="256914" y="960352"/>
                        <a:pt x="253678" y="955822"/>
                      </a:cubicBezTo>
                      <a:cubicBezTo>
                        <a:pt x="252384" y="953880"/>
                        <a:pt x="250443" y="951939"/>
                        <a:pt x="249148" y="949997"/>
                      </a:cubicBezTo>
                      <a:cubicBezTo>
                        <a:pt x="245912" y="946115"/>
                        <a:pt x="243323" y="942232"/>
                        <a:pt x="240736" y="938349"/>
                      </a:cubicBezTo>
                      <a:cubicBezTo>
                        <a:pt x="235558" y="931231"/>
                        <a:pt x="231028" y="924112"/>
                        <a:pt x="226498" y="916993"/>
                      </a:cubicBezTo>
                      <a:cubicBezTo>
                        <a:pt x="224557" y="914405"/>
                        <a:pt x="223262" y="911816"/>
                        <a:pt x="221321" y="908581"/>
                      </a:cubicBezTo>
                      <a:cubicBezTo>
                        <a:pt x="221321" y="908581"/>
                        <a:pt x="221321" y="907934"/>
                        <a:pt x="220674" y="907934"/>
                      </a:cubicBezTo>
                      <a:cubicBezTo>
                        <a:pt x="211614" y="893049"/>
                        <a:pt x="203201" y="878165"/>
                        <a:pt x="196083" y="861987"/>
                      </a:cubicBezTo>
                      <a:cubicBezTo>
                        <a:pt x="195436" y="860693"/>
                        <a:pt x="194788" y="859398"/>
                        <a:pt x="194141" y="858104"/>
                      </a:cubicBezTo>
                      <a:cubicBezTo>
                        <a:pt x="190906" y="851633"/>
                        <a:pt x="188317" y="845161"/>
                        <a:pt x="185729" y="838690"/>
                      </a:cubicBezTo>
                      <a:cubicBezTo>
                        <a:pt x="185729" y="838043"/>
                        <a:pt x="185081" y="837396"/>
                        <a:pt x="185081" y="836748"/>
                      </a:cubicBezTo>
                      <a:cubicBezTo>
                        <a:pt x="184434" y="834807"/>
                        <a:pt x="183787" y="832866"/>
                        <a:pt x="182493" y="830924"/>
                      </a:cubicBezTo>
                      <a:cubicBezTo>
                        <a:pt x="180551" y="826394"/>
                        <a:pt x="178610" y="821217"/>
                        <a:pt x="176669" y="816687"/>
                      </a:cubicBezTo>
                      <a:cubicBezTo>
                        <a:pt x="176022" y="814099"/>
                        <a:pt x="174727" y="811510"/>
                        <a:pt x="174080" y="808922"/>
                      </a:cubicBezTo>
                      <a:cubicBezTo>
                        <a:pt x="172138" y="803744"/>
                        <a:pt x="170844" y="799215"/>
                        <a:pt x="169550" y="794037"/>
                      </a:cubicBezTo>
                      <a:cubicBezTo>
                        <a:pt x="168903" y="791449"/>
                        <a:pt x="168256" y="788213"/>
                        <a:pt x="166962" y="785625"/>
                      </a:cubicBezTo>
                      <a:cubicBezTo>
                        <a:pt x="165667" y="781095"/>
                        <a:pt x="164373" y="775918"/>
                        <a:pt x="163079" y="770741"/>
                      </a:cubicBezTo>
                      <a:cubicBezTo>
                        <a:pt x="162431" y="767505"/>
                        <a:pt x="161784" y="764269"/>
                        <a:pt x="161137" y="761680"/>
                      </a:cubicBezTo>
                      <a:cubicBezTo>
                        <a:pt x="159843" y="757151"/>
                        <a:pt x="159196" y="751973"/>
                        <a:pt x="157902" y="747444"/>
                      </a:cubicBezTo>
                      <a:cubicBezTo>
                        <a:pt x="157255" y="744208"/>
                        <a:pt x="156608" y="740325"/>
                        <a:pt x="155960" y="737089"/>
                      </a:cubicBezTo>
                      <a:cubicBezTo>
                        <a:pt x="155313" y="732559"/>
                        <a:pt x="154019" y="728029"/>
                        <a:pt x="153372" y="723499"/>
                      </a:cubicBezTo>
                      <a:cubicBezTo>
                        <a:pt x="152724" y="719617"/>
                        <a:pt x="152077" y="715734"/>
                        <a:pt x="152077" y="711204"/>
                      </a:cubicBezTo>
                      <a:cubicBezTo>
                        <a:pt x="151430" y="707321"/>
                        <a:pt x="150783" y="703438"/>
                        <a:pt x="150783" y="698908"/>
                      </a:cubicBezTo>
                      <a:cubicBezTo>
                        <a:pt x="150136" y="693731"/>
                        <a:pt x="150136" y="689201"/>
                        <a:pt x="149489" y="684024"/>
                      </a:cubicBezTo>
                      <a:cubicBezTo>
                        <a:pt x="149489" y="684024"/>
                        <a:pt x="149489" y="683377"/>
                        <a:pt x="149489" y="683377"/>
                      </a:cubicBezTo>
                      <a:cubicBezTo>
                        <a:pt x="148842" y="672376"/>
                        <a:pt x="148195" y="660727"/>
                        <a:pt x="148195" y="649079"/>
                      </a:cubicBezTo>
                      <a:cubicBezTo>
                        <a:pt x="148195" y="645843"/>
                        <a:pt x="148195" y="641960"/>
                        <a:pt x="148195" y="638724"/>
                      </a:cubicBezTo>
                      <a:cubicBezTo>
                        <a:pt x="149489" y="563657"/>
                        <a:pt x="168256" y="493118"/>
                        <a:pt x="199319" y="430346"/>
                      </a:cubicBezTo>
                      <a:cubicBezTo>
                        <a:pt x="202554" y="423228"/>
                        <a:pt x="206437" y="416756"/>
                        <a:pt x="210320" y="409638"/>
                      </a:cubicBezTo>
                      <a:cubicBezTo>
                        <a:pt x="243971" y="350101"/>
                        <a:pt x="289271" y="297683"/>
                        <a:pt x="343630" y="256266"/>
                      </a:cubicBezTo>
                      <a:cubicBezTo>
                        <a:pt x="350749" y="251089"/>
                        <a:pt x="357220" y="245912"/>
                        <a:pt x="364339" y="241382"/>
                      </a:cubicBezTo>
                      <a:cubicBezTo>
                        <a:pt x="438759" y="190906"/>
                        <a:pt x="527417" y="159196"/>
                        <a:pt x="623841" y="155313"/>
                      </a:cubicBezTo>
                      <a:cubicBezTo>
                        <a:pt x="630959" y="155313"/>
                        <a:pt x="638077" y="154666"/>
                        <a:pt x="645196" y="154666"/>
                      </a:cubicBezTo>
                      <a:cubicBezTo>
                        <a:pt x="652962" y="154666"/>
                        <a:pt x="660727" y="154666"/>
                        <a:pt x="668493" y="155313"/>
                      </a:cubicBezTo>
                      <a:cubicBezTo>
                        <a:pt x="670434" y="155313"/>
                        <a:pt x="673023" y="155313"/>
                        <a:pt x="674965" y="155960"/>
                      </a:cubicBezTo>
                      <a:cubicBezTo>
                        <a:pt x="680789" y="156607"/>
                        <a:pt x="686613" y="156607"/>
                        <a:pt x="691790" y="157254"/>
                      </a:cubicBezTo>
                      <a:cubicBezTo>
                        <a:pt x="693732" y="157254"/>
                        <a:pt x="695673" y="157901"/>
                        <a:pt x="698261" y="157901"/>
                      </a:cubicBezTo>
                      <a:cubicBezTo>
                        <a:pt x="705380" y="158549"/>
                        <a:pt x="713146" y="159843"/>
                        <a:pt x="720264" y="160490"/>
                      </a:cubicBezTo>
                      <a:cubicBezTo>
                        <a:pt x="721558" y="160490"/>
                        <a:pt x="722853" y="161137"/>
                        <a:pt x="724147" y="161137"/>
                      </a:cubicBezTo>
                      <a:cubicBezTo>
                        <a:pt x="729971" y="161784"/>
                        <a:pt x="735796" y="163079"/>
                        <a:pt x="741619" y="164373"/>
                      </a:cubicBezTo>
                      <a:cubicBezTo>
                        <a:pt x="744208" y="165020"/>
                        <a:pt x="746150" y="165667"/>
                        <a:pt x="748738" y="165667"/>
                      </a:cubicBezTo>
                      <a:cubicBezTo>
                        <a:pt x="753915" y="166961"/>
                        <a:pt x="759092" y="168256"/>
                        <a:pt x="764269" y="169550"/>
                      </a:cubicBezTo>
                      <a:cubicBezTo>
                        <a:pt x="766211" y="170197"/>
                        <a:pt x="768152" y="170197"/>
                        <a:pt x="770093" y="170844"/>
                      </a:cubicBezTo>
                      <a:cubicBezTo>
                        <a:pt x="776565" y="172786"/>
                        <a:pt x="783683" y="174727"/>
                        <a:pt x="790154" y="176668"/>
                      </a:cubicBezTo>
                      <a:cubicBezTo>
                        <a:pt x="792096" y="177316"/>
                        <a:pt x="794685" y="177963"/>
                        <a:pt x="796626" y="178610"/>
                      </a:cubicBezTo>
                      <a:cubicBezTo>
                        <a:pt x="801156" y="179904"/>
                        <a:pt x="806333" y="181846"/>
                        <a:pt x="810863" y="183140"/>
                      </a:cubicBezTo>
                      <a:cubicBezTo>
                        <a:pt x="813452" y="183787"/>
                        <a:pt x="816040" y="185081"/>
                        <a:pt x="818629" y="185728"/>
                      </a:cubicBezTo>
                      <a:cubicBezTo>
                        <a:pt x="823159" y="187670"/>
                        <a:pt x="827689" y="189611"/>
                        <a:pt x="832866" y="190906"/>
                      </a:cubicBezTo>
                      <a:cubicBezTo>
                        <a:pt x="834807" y="191553"/>
                        <a:pt x="836749" y="192200"/>
                        <a:pt x="838690" y="193494"/>
                      </a:cubicBezTo>
                      <a:cubicBezTo>
                        <a:pt x="844514" y="196083"/>
                        <a:pt x="850986" y="198671"/>
                        <a:pt x="856810" y="201907"/>
                      </a:cubicBezTo>
                      <a:cubicBezTo>
                        <a:pt x="859399" y="203201"/>
                        <a:pt x="861987" y="204495"/>
                        <a:pt x="864575" y="205790"/>
                      </a:cubicBezTo>
                      <a:cubicBezTo>
                        <a:pt x="866517" y="206437"/>
                        <a:pt x="867811" y="207731"/>
                        <a:pt x="869753" y="208378"/>
                      </a:cubicBezTo>
                      <a:cubicBezTo>
                        <a:pt x="876871" y="211614"/>
                        <a:pt x="883342" y="215497"/>
                        <a:pt x="890461" y="219380"/>
                      </a:cubicBezTo>
                      <a:cubicBezTo>
                        <a:pt x="893049" y="220674"/>
                        <a:pt x="894991" y="221968"/>
                        <a:pt x="897580" y="223262"/>
                      </a:cubicBezTo>
                      <a:cubicBezTo>
                        <a:pt x="900816" y="225204"/>
                        <a:pt x="904051" y="227145"/>
                        <a:pt x="906639" y="229087"/>
                      </a:cubicBezTo>
                      <a:cubicBezTo>
                        <a:pt x="909875" y="231028"/>
                        <a:pt x="913111" y="233617"/>
                        <a:pt x="916346" y="235558"/>
                      </a:cubicBezTo>
                      <a:cubicBezTo>
                        <a:pt x="916994" y="236205"/>
                        <a:pt x="918288" y="236852"/>
                        <a:pt x="918935" y="237499"/>
                      </a:cubicBezTo>
                      <a:cubicBezTo>
                        <a:pt x="920877" y="238794"/>
                        <a:pt x="922818" y="240088"/>
                        <a:pt x="924759" y="241382"/>
                      </a:cubicBezTo>
                      <a:cubicBezTo>
                        <a:pt x="929937" y="244618"/>
                        <a:pt x="934466" y="248501"/>
                        <a:pt x="939644" y="251736"/>
                      </a:cubicBezTo>
                      <a:cubicBezTo>
                        <a:pt x="941585" y="253031"/>
                        <a:pt x="942880" y="254325"/>
                        <a:pt x="944820" y="255619"/>
                      </a:cubicBezTo>
                      <a:cubicBezTo>
                        <a:pt x="948703" y="258855"/>
                        <a:pt x="953234" y="262091"/>
                        <a:pt x="957116" y="265326"/>
                      </a:cubicBezTo>
                      <a:cubicBezTo>
                        <a:pt x="959058" y="266621"/>
                        <a:pt x="960352" y="267915"/>
                        <a:pt x="962294" y="269209"/>
                      </a:cubicBezTo>
                      <a:cubicBezTo>
                        <a:pt x="966823" y="273092"/>
                        <a:pt x="971353" y="276975"/>
                        <a:pt x="975883" y="280858"/>
                      </a:cubicBezTo>
                      <a:cubicBezTo>
                        <a:pt x="977824" y="282152"/>
                        <a:pt x="979119" y="284093"/>
                        <a:pt x="981060" y="285388"/>
                      </a:cubicBezTo>
                      <a:cubicBezTo>
                        <a:pt x="985590" y="289270"/>
                        <a:pt x="990120" y="293800"/>
                        <a:pt x="994003" y="297683"/>
                      </a:cubicBezTo>
                      <a:cubicBezTo>
                        <a:pt x="995297" y="298977"/>
                        <a:pt x="997238" y="300919"/>
                        <a:pt x="998533" y="302213"/>
                      </a:cubicBezTo>
                      <a:cubicBezTo>
                        <a:pt x="1002416" y="306096"/>
                        <a:pt x="1006298" y="310626"/>
                        <a:pt x="1010181" y="314509"/>
                      </a:cubicBezTo>
                      <a:cubicBezTo>
                        <a:pt x="1011476" y="315803"/>
                        <a:pt x="1012770" y="317744"/>
                        <a:pt x="1014712" y="319039"/>
                      </a:cubicBezTo>
                      <a:cubicBezTo>
                        <a:pt x="1017947" y="322921"/>
                        <a:pt x="1021830" y="326804"/>
                        <a:pt x="1025066" y="330687"/>
                      </a:cubicBezTo>
                      <a:cubicBezTo>
                        <a:pt x="1026360" y="331981"/>
                        <a:pt x="1027654" y="333923"/>
                        <a:pt x="1028948" y="335217"/>
                      </a:cubicBezTo>
                      <a:cubicBezTo>
                        <a:pt x="1032831" y="339747"/>
                        <a:pt x="1036714" y="344924"/>
                        <a:pt x="1039950" y="349454"/>
                      </a:cubicBezTo>
                      <a:cubicBezTo>
                        <a:pt x="1041244" y="351395"/>
                        <a:pt x="1042538" y="353337"/>
                        <a:pt x="1043833" y="354631"/>
                      </a:cubicBezTo>
                      <a:cubicBezTo>
                        <a:pt x="1044480" y="355278"/>
                        <a:pt x="1044480" y="355926"/>
                        <a:pt x="1045127" y="356573"/>
                      </a:cubicBezTo>
                      <a:cubicBezTo>
                        <a:pt x="1050304" y="363691"/>
                        <a:pt x="1054834" y="370162"/>
                        <a:pt x="1060011" y="377928"/>
                      </a:cubicBezTo>
                      <a:cubicBezTo>
                        <a:pt x="1062600" y="381164"/>
                        <a:pt x="1064541" y="385047"/>
                        <a:pt x="1067130" y="388930"/>
                      </a:cubicBezTo>
                      <a:cubicBezTo>
                        <a:pt x="1068424" y="390871"/>
                        <a:pt x="1069718" y="392812"/>
                        <a:pt x="1070365" y="394754"/>
                      </a:cubicBezTo>
                      <a:cubicBezTo>
                        <a:pt x="1073601" y="399931"/>
                        <a:pt x="1076190" y="404461"/>
                        <a:pt x="1078778" y="409638"/>
                      </a:cubicBezTo>
                      <a:cubicBezTo>
                        <a:pt x="1080072" y="411579"/>
                        <a:pt x="1080719" y="413521"/>
                        <a:pt x="1082014" y="415462"/>
                      </a:cubicBezTo>
                      <a:cubicBezTo>
                        <a:pt x="1084602" y="420639"/>
                        <a:pt x="1087838" y="426463"/>
                        <a:pt x="1090426" y="431640"/>
                      </a:cubicBezTo>
                      <a:cubicBezTo>
                        <a:pt x="1091721" y="433582"/>
                        <a:pt x="1092368" y="435523"/>
                        <a:pt x="1093662" y="438112"/>
                      </a:cubicBezTo>
                      <a:cubicBezTo>
                        <a:pt x="1096251" y="443936"/>
                        <a:pt x="1098839" y="449113"/>
                        <a:pt x="1101428" y="454937"/>
                      </a:cubicBezTo>
                      <a:cubicBezTo>
                        <a:pt x="1102075" y="456879"/>
                        <a:pt x="1102722" y="458173"/>
                        <a:pt x="1103369" y="460115"/>
                      </a:cubicBezTo>
                      <a:cubicBezTo>
                        <a:pt x="1105311" y="465292"/>
                        <a:pt x="1107252" y="469822"/>
                        <a:pt x="1109193" y="474999"/>
                      </a:cubicBezTo>
                      <a:cubicBezTo>
                        <a:pt x="1109840" y="476940"/>
                        <a:pt x="1110487" y="478882"/>
                        <a:pt x="1111135" y="480823"/>
                      </a:cubicBezTo>
                      <a:cubicBezTo>
                        <a:pt x="1113076" y="486647"/>
                        <a:pt x="1115018" y="492472"/>
                        <a:pt x="1116959" y="498296"/>
                      </a:cubicBezTo>
                      <a:cubicBezTo>
                        <a:pt x="1117607" y="500237"/>
                        <a:pt x="1118254" y="502826"/>
                        <a:pt x="1118901" y="504767"/>
                      </a:cubicBezTo>
                      <a:cubicBezTo>
                        <a:pt x="1120842" y="510591"/>
                        <a:pt x="1122136" y="516415"/>
                        <a:pt x="1124078" y="522887"/>
                      </a:cubicBezTo>
                      <a:cubicBezTo>
                        <a:pt x="1124725" y="524828"/>
                        <a:pt x="1125372" y="527417"/>
                        <a:pt x="1126019" y="529358"/>
                      </a:cubicBezTo>
                      <a:cubicBezTo>
                        <a:pt x="1127314" y="534535"/>
                        <a:pt x="1128608" y="540360"/>
                        <a:pt x="1129902" y="545537"/>
                      </a:cubicBezTo>
                      <a:cubicBezTo>
                        <a:pt x="1130549" y="548125"/>
                        <a:pt x="1130549" y="550067"/>
                        <a:pt x="1131196" y="552655"/>
                      </a:cubicBezTo>
                      <a:cubicBezTo>
                        <a:pt x="1132490" y="558479"/>
                        <a:pt x="1133137" y="563657"/>
                        <a:pt x="1134432" y="569481"/>
                      </a:cubicBezTo>
                      <a:cubicBezTo>
                        <a:pt x="1135079" y="571422"/>
                        <a:pt x="1135079" y="574011"/>
                        <a:pt x="1135726" y="575952"/>
                      </a:cubicBezTo>
                      <a:cubicBezTo>
                        <a:pt x="1136373" y="582424"/>
                        <a:pt x="1137668" y="588895"/>
                        <a:pt x="1138315" y="594719"/>
                      </a:cubicBezTo>
                      <a:cubicBezTo>
                        <a:pt x="1138315" y="597308"/>
                        <a:pt x="1138962" y="599249"/>
                        <a:pt x="1138962" y="601838"/>
                      </a:cubicBezTo>
                      <a:cubicBezTo>
                        <a:pt x="1138962" y="603132"/>
                        <a:pt x="1138962" y="604426"/>
                        <a:pt x="1139609" y="606368"/>
                      </a:cubicBezTo>
                      <a:cubicBezTo>
                        <a:pt x="1139609" y="609603"/>
                        <a:pt x="1140256" y="612192"/>
                        <a:pt x="1140256" y="615428"/>
                      </a:cubicBezTo>
                      <a:cubicBezTo>
                        <a:pt x="1140256" y="618663"/>
                        <a:pt x="1140903" y="622546"/>
                        <a:pt x="1140903" y="625782"/>
                      </a:cubicBezTo>
                      <a:cubicBezTo>
                        <a:pt x="1140903" y="627076"/>
                        <a:pt x="1140903" y="628370"/>
                        <a:pt x="1140903" y="629665"/>
                      </a:cubicBezTo>
                      <a:cubicBezTo>
                        <a:pt x="1140903" y="636136"/>
                        <a:pt x="1141550" y="642607"/>
                        <a:pt x="1141550" y="649079"/>
                      </a:cubicBezTo>
                      <a:cubicBezTo>
                        <a:pt x="1141550" y="657492"/>
                        <a:pt x="1141550" y="665904"/>
                        <a:pt x="1140903" y="674317"/>
                      </a:cubicBezTo>
                      <a:cubicBezTo>
                        <a:pt x="1137021" y="745502"/>
                        <a:pt x="1118254" y="812804"/>
                        <a:pt x="1087838" y="872988"/>
                      </a:cubicBezTo>
                      <a:cubicBezTo>
                        <a:pt x="1084602" y="880107"/>
                        <a:pt x="1080719" y="886578"/>
                        <a:pt x="1076837" y="893697"/>
                      </a:cubicBezTo>
                      <a:cubicBezTo>
                        <a:pt x="1042538" y="953880"/>
                        <a:pt x="995297" y="1006298"/>
                        <a:pt x="939644" y="1047715"/>
                      </a:cubicBezTo>
                      <a:cubicBezTo>
                        <a:pt x="932525" y="1052892"/>
                        <a:pt x="925406" y="1057422"/>
                        <a:pt x="918288" y="1062599"/>
                      </a:cubicBezTo>
                      <a:cubicBezTo>
                        <a:pt x="848397" y="1108546"/>
                        <a:pt x="765564" y="1137667"/>
                        <a:pt x="676258" y="1143491"/>
                      </a:cubicBezTo>
                      <a:cubicBezTo>
                        <a:pt x="665904" y="1144139"/>
                        <a:pt x="654903" y="1144786"/>
                        <a:pt x="643902" y="1144786"/>
                      </a:cubicBezTo>
                      <a:cubicBezTo>
                        <a:pt x="639372" y="1144786"/>
                        <a:pt x="635489" y="1144786"/>
                        <a:pt x="630959" y="1144786"/>
                      </a:cubicBezTo>
                      <a:cubicBezTo>
                        <a:pt x="627076" y="1144786"/>
                        <a:pt x="623841" y="1144786"/>
                        <a:pt x="619958" y="1144786"/>
                      </a:cubicBezTo>
                      <a:cubicBezTo>
                        <a:pt x="617369" y="1144786"/>
                        <a:pt x="614780" y="1144786"/>
                        <a:pt x="612192" y="1144139"/>
                      </a:cubicBezTo>
                      <a:cubicBezTo>
                        <a:pt x="607015" y="1143491"/>
                        <a:pt x="601838" y="1143491"/>
                        <a:pt x="596661" y="1142845"/>
                      </a:cubicBezTo>
                      <a:cubicBezTo>
                        <a:pt x="593425" y="1142845"/>
                        <a:pt x="590837" y="1142197"/>
                        <a:pt x="587601" y="1142197"/>
                      </a:cubicBezTo>
                      <a:cubicBezTo>
                        <a:pt x="583071" y="1141550"/>
                        <a:pt x="577894" y="1140903"/>
                        <a:pt x="573363" y="1140256"/>
                      </a:cubicBezTo>
                      <a:cubicBezTo>
                        <a:pt x="570128" y="1139609"/>
                        <a:pt x="567540" y="1139609"/>
                        <a:pt x="564304" y="1138962"/>
                      </a:cubicBezTo>
                      <a:cubicBezTo>
                        <a:pt x="559127" y="1138314"/>
                        <a:pt x="554597" y="1137020"/>
                        <a:pt x="549420" y="1136373"/>
                      </a:cubicBezTo>
                      <a:cubicBezTo>
                        <a:pt x="546831" y="1135726"/>
                        <a:pt x="544242" y="1135726"/>
                        <a:pt x="541654" y="1135079"/>
                      </a:cubicBezTo>
                      <a:cubicBezTo>
                        <a:pt x="534535" y="1133784"/>
                        <a:pt x="527417" y="1131843"/>
                        <a:pt x="520299" y="1129902"/>
                      </a:cubicBezTo>
                      <a:cubicBezTo>
                        <a:pt x="517710" y="1129255"/>
                        <a:pt x="515121" y="1128607"/>
                        <a:pt x="513180" y="1127960"/>
                      </a:cubicBezTo>
                      <a:cubicBezTo>
                        <a:pt x="508650" y="1126666"/>
                        <a:pt x="503473" y="1125372"/>
                        <a:pt x="498943" y="1124077"/>
                      </a:cubicBezTo>
                      <a:cubicBezTo>
                        <a:pt x="495707" y="1123430"/>
                        <a:pt x="492471" y="1122136"/>
                        <a:pt x="489236" y="1120842"/>
                      </a:cubicBezTo>
                      <a:cubicBezTo>
                        <a:pt x="486648" y="1120195"/>
                        <a:pt x="484059" y="1118900"/>
                        <a:pt x="482117" y="1118253"/>
                      </a:cubicBezTo>
                      <a:cubicBezTo>
                        <a:pt x="480823" y="1117606"/>
                        <a:pt x="479529" y="1117606"/>
                        <a:pt x="478235" y="1116959"/>
                      </a:cubicBezTo>
                      <a:cubicBezTo>
                        <a:pt x="473057" y="1115017"/>
                        <a:pt x="467234" y="1113076"/>
                        <a:pt x="462056" y="1111135"/>
                      </a:cubicBezTo>
                      <a:cubicBezTo>
                        <a:pt x="459467" y="1109840"/>
                        <a:pt x="456879" y="1109193"/>
                        <a:pt x="454291" y="1107899"/>
                      </a:cubicBezTo>
                      <a:cubicBezTo>
                        <a:pt x="448466" y="1105310"/>
                        <a:pt x="443289" y="1103369"/>
                        <a:pt x="437465" y="1100781"/>
                      </a:cubicBezTo>
                      <a:cubicBezTo>
                        <a:pt x="435524" y="1099486"/>
                        <a:pt x="432935" y="1098839"/>
                        <a:pt x="430993" y="1097545"/>
                      </a:cubicBezTo>
                      <a:cubicBezTo>
                        <a:pt x="424522" y="1094309"/>
                        <a:pt x="418051" y="1091074"/>
                        <a:pt x="412227" y="1087838"/>
                      </a:cubicBezTo>
                      <a:cubicBezTo>
                        <a:pt x="411579" y="1087838"/>
                        <a:pt x="411579" y="1087191"/>
                        <a:pt x="410932" y="1087191"/>
                      </a:cubicBezTo>
                      <a:cubicBezTo>
                        <a:pt x="403814" y="1083308"/>
                        <a:pt x="397342" y="1079425"/>
                        <a:pt x="390871" y="1075542"/>
                      </a:cubicBezTo>
                      <a:cubicBezTo>
                        <a:pt x="381811" y="1070365"/>
                        <a:pt x="373399" y="1064541"/>
                        <a:pt x="364339" y="1058717"/>
                      </a:cubicBezTo>
                      <a:cubicBezTo>
                        <a:pt x="363044" y="1058069"/>
                        <a:pt x="361750" y="1056775"/>
                        <a:pt x="360456" y="1056128"/>
                      </a:cubicBezTo>
                      <a:cubicBezTo>
                        <a:pt x="354632" y="1052245"/>
                        <a:pt x="349454" y="1048362"/>
                        <a:pt x="343630" y="1043832"/>
                      </a:cubicBezTo>
                      <a:cubicBezTo>
                        <a:pt x="341689" y="1042538"/>
                        <a:pt x="339747" y="1040597"/>
                        <a:pt x="337806" y="1039303"/>
                      </a:cubicBezTo>
                      <a:cubicBezTo>
                        <a:pt x="333276" y="1035420"/>
                        <a:pt x="328099" y="1031537"/>
                        <a:pt x="323569" y="1027654"/>
                      </a:cubicBezTo>
                      <a:cubicBezTo>
                        <a:pt x="321628" y="1025713"/>
                        <a:pt x="319686" y="1024418"/>
                        <a:pt x="317744" y="1022477"/>
                      </a:cubicBezTo>
                      <a:cubicBezTo>
                        <a:pt x="313215" y="1018594"/>
                        <a:pt x="309332" y="1014711"/>
                        <a:pt x="304802" y="1010828"/>
                      </a:cubicBezTo>
                      <a:cubicBezTo>
                        <a:pt x="302861" y="1008887"/>
                        <a:pt x="300919" y="1006946"/>
                        <a:pt x="298978" y="1005004"/>
                      </a:cubicBezTo>
                      <a:cubicBezTo>
                        <a:pt x="295094" y="1003063"/>
                        <a:pt x="291212" y="998533"/>
                        <a:pt x="287329" y="994650"/>
                      </a:cubicBezTo>
                      <a:close/>
                    </a:path>
                  </a:pathLst>
                </a:custGeom>
                <a:solidFill>
                  <a:srgbClr val="708C87"/>
                </a:solidFill>
                <a:ln w="64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2" name="Freeform: Shape 431">
                  <a:extLst>
                    <a:ext uri="{FF2B5EF4-FFF2-40B4-BE49-F238E27FC236}">
                      <a16:creationId xmlns:a16="http://schemas.microsoft.com/office/drawing/2014/main" id="{6AEA951B-8011-47D5-AA78-0AC9F343871D}"/>
                    </a:ext>
                  </a:extLst>
                </p:cNvPr>
                <p:cNvSpPr/>
                <p:nvPr/>
              </p:nvSpPr>
              <p:spPr>
                <a:xfrm>
                  <a:off x="10136951" y="954581"/>
                  <a:ext cx="994002" cy="988825"/>
                </a:xfrm>
                <a:custGeom>
                  <a:avLst/>
                  <a:gdLst>
                    <a:gd name="connsiteX0" fmla="*/ 97071 w 994002"/>
                    <a:gd name="connsiteY0" fmla="*/ 528711 h 988825"/>
                    <a:gd name="connsiteX1" fmla="*/ 1294 w 994002"/>
                    <a:gd name="connsiteY1" fmla="*/ 528711 h 988825"/>
                    <a:gd name="connsiteX2" fmla="*/ 0 w 994002"/>
                    <a:gd name="connsiteY2" fmla="*/ 494413 h 988825"/>
                    <a:gd name="connsiteX3" fmla="*/ 0 w 994002"/>
                    <a:gd name="connsiteY3" fmla="*/ 484059 h 988825"/>
                    <a:gd name="connsiteX4" fmla="*/ 97071 w 994002"/>
                    <a:gd name="connsiteY4" fmla="*/ 484059 h 988825"/>
                    <a:gd name="connsiteX5" fmla="*/ 97071 w 994002"/>
                    <a:gd name="connsiteY5" fmla="*/ 528711 h 988825"/>
                    <a:gd name="connsiteX6" fmla="*/ 993356 w 994002"/>
                    <a:gd name="connsiteY6" fmla="*/ 475646 h 988825"/>
                    <a:gd name="connsiteX7" fmla="*/ 993356 w 994002"/>
                    <a:gd name="connsiteY7" fmla="*/ 471763 h 988825"/>
                    <a:gd name="connsiteX8" fmla="*/ 992709 w 994002"/>
                    <a:gd name="connsiteY8" fmla="*/ 461409 h 988825"/>
                    <a:gd name="connsiteX9" fmla="*/ 993356 w 994002"/>
                    <a:gd name="connsiteY9" fmla="*/ 474352 h 988825"/>
                    <a:gd name="connsiteX10" fmla="*/ 962293 w 994002"/>
                    <a:gd name="connsiteY10" fmla="*/ 475646 h 988825"/>
                    <a:gd name="connsiteX11" fmla="*/ 907286 w 994002"/>
                    <a:gd name="connsiteY11" fmla="*/ 475646 h 988825"/>
                    <a:gd name="connsiteX12" fmla="*/ 907286 w 994002"/>
                    <a:gd name="connsiteY12" fmla="*/ 518357 h 988825"/>
                    <a:gd name="connsiteX13" fmla="*/ 907286 w 994002"/>
                    <a:gd name="connsiteY13" fmla="*/ 519651 h 988825"/>
                    <a:gd name="connsiteX14" fmla="*/ 993356 w 994002"/>
                    <a:gd name="connsiteY14" fmla="*/ 519651 h 988825"/>
                    <a:gd name="connsiteX15" fmla="*/ 994003 w 994002"/>
                    <a:gd name="connsiteY15" fmla="*/ 494413 h 988825"/>
                    <a:gd name="connsiteX16" fmla="*/ 993356 w 994002"/>
                    <a:gd name="connsiteY16" fmla="*/ 475646 h 988825"/>
                    <a:gd name="connsiteX17" fmla="*/ 127486 w 994002"/>
                    <a:gd name="connsiteY17" fmla="*/ 289270 h 988825"/>
                    <a:gd name="connsiteX18" fmla="*/ 62125 w 994002"/>
                    <a:gd name="connsiteY18" fmla="*/ 254972 h 988825"/>
                    <a:gd name="connsiteX19" fmla="*/ 51124 w 994002"/>
                    <a:gd name="connsiteY19" fmla="*/ 275680 h 988825"/>
                    <a:gd name="connsiteX20" fmla="*/ 116485 w 994002"/>
                    <a:gd name="connsiteY20" fmla="*/ 309979 h 988825"/>
                    <a:gd name="connsiteX21" fmla="*/ 127486 w 994002"/>
                    <a:gd name="connsiteY21" fmla="*/ 289270 h 988825"/>
                    <a:gd name="connsiteX22" fmla="*/ 898874 w 994002"/>
                    <a:gd name="connsiteY22" fmla="*/ 203201 h 988825"/>
                    <a:gd name="connsiteX23" fmla="*/ 840631 w 994002"/>
                    <a:gd name="connsiteY23" fmla="*/ 246559 h 988825"/>
                    <a:gd name="connsiteX24" fmla="*/ 856162 w 994002"/>
                    <a:gd name="connsiteY24" fmla="*/ 267268 h 988825"/>
                    <a:gd name="connsiteX25" fmla="*/ 913758 w 994002"/>
                    <a:gd name="connsiteY25" fmla="*/ 224557 h 988825"/>
                    <a:gd name="connsiteX26" fmla="*/ 898874 w 994002"/>
                    <a:gd name="connsiteY26" fmla="*/ 203201 h 988825"/>
                    <a:gd name="connsiteX27" fmla="*/ 856810 w 994002"/>
                    <a:gd name="connsiteY27" fmla="*/ 701497 h 988825"/>
                    <a:gd name="connsiteX28" fmla="*/ 928642 w 994002"/>
                    <a:gd name="connsiteY28" fmla="*/ 739031 h 988825"/>
                    <a:gd name="connsiteX29" fmla="*/ 939643 w 994002"/>
                    <a:gd name="connsiteY29" fmla="*/ 718322 h 988825"/>
                    <a:gd name="connsiteX30" fmla="*/ 867164 w 994002"/>
                    <a:gd name="connsiteY30" fmla="*/ 680788 h 988825"/>
                    <a:gd name="connsiteX31" fmla="*/ 856810 w 994002"/>
                    <a:gd name="connsiteY31" fmla="*/ 701497 h 988825"/>
                    <a:gd name="connsiteX32" fmla="*/ 728029 w 994002"/>
                    <a:gd name="connsiteY32" fmla="*/ 841926 h 988825"/>
                    <a:gd name="connsiteX33" fmla="*/ 770740 w 994002"/>
                    <a:gd name="connsiteY33" fmla="*/ 907286 h 988825"/>
                    <a:gd name="connsiteX34" fmla="*/ 792096 w 994002"/>
                    <a:gd name="connsiteY34" fmla="*/ 892402 h 988825"/>
                    <a:gd name="connsiteX35" fmla="*/ 749385 w 994002"/>
                    <a:gd name="connsiteY35" fmla="*/ 827689 h 988825"/>
                    <a:gd name="connsiteX36" fmla="*/ 728029 w 994002"/>
                    <a:gd name="connsiteY36" fmla="*/ 841926 h 988825"/>
                    <a:gd name="connsiteX37" fmla="*/ 278269 w 994002"/>
                    <a:gd name="connsiteY37" fmla="*/ 842573 h 988825"/>
                    <a:gd name="connsiteX38" fmla="*/ 243323 w 994002"/>
                    <a:gd name="connsiteY38" fmla="*/ 920229 h 988825"/>
                    <a:gd name="connsiteX39" fmla="*/ 216791 w 994002"/>
                    <a:gd name="connsiteY39" fmla="*/ 903404 h 988825"/>
                    <a:gd name="connsiteX40" fmla="*/ 243323 w 994002"/>
                    <a:gd name="connsiteY40" fmla="*/ 920229 h 988825"/>
                    <a:gd name="connsiteX41" fmla="*/ 263385 w 994002"/>
                    <a:gd name="connsiteY41" fmla="*/ 931878 h 988825"/>
                    <a:gd name="connsiteX42" fmla="*/ 298977 w 994002"/>
                    <a:gd name="connsiteY42" fmla="*/ 852280 h 988825"/>
                    <a:gd name="connsiteX43" fmla="*/ 278269 w 994002"/>
                    <a:gd name="connsiteY43" fmla="*/ 842573 h 988825"/>
                    <a:gd name="connsiteX44" fmla="*/ 144311 w 994002"/>
                    <a:gd name="connsiteY44" fmla="*/ 744208 h 988825"/>
                    <a:gd name="connsiteX45" fmla="*/ 128780 w 994002"/>
                    <a:gd name="connsiteY45" fmla="*/ 723500 h 988825"/>
                    <a:gd name="connsiteX46" fmla="*/ 77656 w 994002"/>
                    <a:gd name="connsiteY46" fmla="*/ 761681 h 988825"/>
                    <a:gd name="connsiteX47" fmla="*/ 72479 w 994002"/>
                    <a:gd name="connsiteY47" fmla="*/ 753268 h 988825"/>
                    <a:gd name="connsiteX48" fmla="*/ 77656 w 994002"/>
                    <a:gd name="connsiteY48" fmla="*/ 761681 h 988825"/>
                    <a:gd name="connsiteX49" fmla="*/ 91893 w 994002"/>
                    <a:gd name="connsiteY49" fmla="*/ 783036 h 988825"/>
                    <a:gd name="connsiteX50" fmla="*/ 100306 w 994002"/>
                    <a:gd name="connsiteY50" fmla="*/ 794685 h 988825"/>
                    <a:gd name="connsiteX51" fmla="*/ 91893 w 994002"/>
                    <a:gd name="connsiteY51" fmla="*/ 783036 h 988825"/>
                    <a:gd name="connsiteX52" fmla="*/ 144311 w 994002"/>
                    <a:gd name="connsiteY52" fmla="*/ 744208 h 988825"/>
                    <a:gd name="connsiteX53" fmla="*/ 502825 w 994002"/>
                    <a:gd name="connsiteY53" fmla="*/ 492471 h 988825"/>
                    <a:gd name="connsiteX54" fmla="*/ 502825 w 994002"/>
                    <a:gd name="connsiteY54" fmla="*/ 299625 h 988825"/>
                    <a:gd name="connsiteX55" fmla="*/ 502825 w 994002"/>
                    <a:gd name="connsiteY55" fmla="*/ 154666 h 988825"/>
                    <a:gd name="connsiteX56" fmla="*/ 477587 w 994002"/>
                    <a:gd name="connsiteY56" fmla="*/ 154666 h 988825"/>
                    <a:gd name="connsiteX57" fmla="*/ 477587 w 994002"/>
                    <a:gd name="connsiteY57" fmla="*/ 320333 h 988825"/>
                    <a:gd name="connsiteX58" fmla="*/ 477587 w 994002"/>
                    <a:gd name="connsiteY58" fmla="*/ 541654 h 988825"/>
                    <a:gd name="connsiteX59" fmla="*/ 497001 w 994002"/>
                    <a:gd name="connsiteY59" fmla="*/ 541654 h 988825"/>
                    <a:gd name="connsiteX60" fmla="*/ 497001 w 994002"/>
                    <a:gd name="connsiteY60" fmla="*/ 541654 h 988825"/>
                    <a:gd name="connsiteX61" fmla="*/ 497649 w 994002"/>
                    <a:gd name="connsiteY61" fmla="*/ 541654 h 988825"/>
                    <a:gd name="connsiteX62" fmla="*/ 502825 w 994002"/>
                    <a:gd name="connsiteY62" fmla="*/ 541654 h 988825"/>
                    <a:gd name="connsiteX63" fmla="*/ 502825 w 994002"/>
                    <a:gd name="connsiteY63" fmla="*/ 537771 h 988825"/>
                    <a:gd name="connsiteX64" fmla="*/ 696320 w 994002"/>
                    <a:gd name="connsiteY64" fmla="*/ 402519 h 988825"/>
                    <a:gd name="connsiteX65" fmla="*/ 670434 w 994002"/>
                    <a:gd name="connsiteY65" fmla="*/ 366280 h 988825"/>
                    <a:gd name="connsiteX66" fmla="*/ 502825 w 994002"/>
                    <a:gd name="connsiteY66" fmla="*/ 492471 h 988825"/>
                    <a:gd name="connsiteX67" fmla="*/ 520299 w 994002"/>
                    <a:gd name="connsiteY67" fmla="*/ 647 h 988825"/>
                    <a:gd name="connsiteX68" fmla="*/ 526770 w 994002"/>
                    <a:gd name="connsiteY68" fmla="*/ 1294 h 988825"/>
                    <a:gd name="connsiteX69" fmla="*/ 520299 w 994002"/>
                    <a:gd name="connsiteY69" fmla="*/ 647 h 988825"/>
                    <a:gd name="connsiteX70" fmla="*/ 497001 w 994002"/>
                    <a:gd name="connsiteY70" fmla="*/ 0 h 988825"/>
                    <a:gd name="connsiteX71" fmla="*/ 475646 w 994002"/>
                    <a:gd name="connsiteY71" fmla="*/ 647 h 988825"/>
                    <a:gd name="connsiteX72" fmla="*/ 475646 w 994002"/>
                    <a:gd name="connsiteY72" fmla="*/ 108072 h 988825"/>
                    <a:gd name="connsiteX73" fmla="*/ 520299 w 994002"/>
                    <a:gd name="connsiteY73" fmla="*/ 108072 h 988825"/>
                    <a:gd name="connsiteX74" fmla="*/ 520299 w 994002"/>
                    <a:gd name="connsiteY74" fmla="*/ 647 h 988825"/>
                    <a:gd name="connsiteX75" fmla="*/ 484058 w 994002"/>
                    <a:gd name="connsiteY75" fmla="*/ 988826 h 988825"/>
                    <a:gd name="connsiteX76" fmla="*/ 497001 w 994002"/>
                    <a:gd name="connsiteY76" fmla="*/ 988826 h 988825"/>
                    <a:gd name="connsiteX77" fmla="*/ 528711 w 994002"/>
                    <a:gd name="connsiteY77" fmla="*/ 987531 h 988825"/>
                    <a:gd name="connsiteX78" fmla="*/ 528711 w 994002"/>
                    <a:gd name="connsiteY78" fmla="*/ 913111 h 988825"/>
                    <a:gd name="connsiteX79" fmla="*/ 484058 w 994002"/>
                    <a:gd name="connsiteY79" fmla="*/ 913111 h 988825"/>
                    <a:gd name="connsiteX80" fmla="*/ 484058 w 994002"/>
                    <a:gd name="connsiteY80" fmla="*/ 988826 h 988825"/>
                    <a:gd name="connsiteX81" fmla="*/ 256913 w 994002"/>
                    <a:gd name="connsiteY81" fmla="*/ 148842 h 988825"/>
                    <a:gd name="connsiteX82" fmla="*/ 216144 w 994002"/>
                    <a:gd name="connsiteY82" fmla="*/ 86716 h 988825"/>
                    <a:gd name="connsiteX83" fmla="*/ 195435 w 994002"/>
                    <a:gd name="connsiteY83" fmla="*/ 101601 h 988825"/>
                    <a:gd name="connsiteX84" fmla="*/ 235558 w 994002"/>
                    <a:gd name="connsiteY84" fmla="*/ 162431 h 988825"/>
                    <a:gd name="connsiteX85" fmla="*/ 256913 w 994002"/>
                    <a:gd name="connsiteY85" fmla="*/ 148842 h 988825"/>
                    <a:gd name="connsiteX86" fmla="*/ 759739 w 994002"/>
                    <a:gd name="connsiteY86" fmla="*/ 75068 h 988825"/>
                    <a:gd name="connsiteX87" fmla="*/ 750679 w 994002"/>
                    <a:gd name="connsiteY87" fmla="*/ 69244 h 988825"/>
                    <a:gd name="connsiteX88" fmla="*/ 743561 w 994002"/>
                    <a:gd name="connsiteY88" fmla="*/ 65361 h 988825"/>
                    <a:gd name="connsiteX89" fmla="*/ 722852 w 994002"/>
                    <a:gd name="connsiteY89" fmla="*/ 54360 h 988825"/>
                    <a:gd name="connsiteX90" fmla="*/ 684671 w 994002"/>
                    <a:gd name="connsiteY90" fmla="*/ 139135 h 988825"/>
                    <a:gd name="connsiteX91" fmla="*/ 693731 w 994002"/>
                    <a:gd name="connsiteY91" fmla="*/ 143017 h 988825"/>
                    <a:gd name="connsiteX92" fmla="*/ 705380 w 994002"/>
                    <a:gd name="connsiteY92" fmla="*/ 148195 h 988825"/>
                    <a:gd name="connsiteX93" fmla="*/ 715734 w 994002"/>
                    <a:gd name="connsiteY93" fmla="*/ 124250 h 988825"/>
                    <a:gd name="connsiteX94" fmla="*/ 744855 w 994002"/>
                    <a:gd name="connsiteY94" fmla="*/ 66655 h 988825"/>
                    <a:gd name="connsiteX95" fmla="*/ 759739 w 994002"/>
                    <a:gd name="connsiteY95" fmla="*/ 75068 h 988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</a:cxnLst>
                  <a:rect l="l" t="t" r="r" b="b"/>
                  <a:pathLst>
                    <a:path w="994002" h="988825">
                      <a:moveTo>
                        <a:pt x="97071" y="528711"/>
                      </a:moveTo>
                      <a:lnTo>
                        <a:pt x="1294" y="528711"/>
                      </a:lnTo>
                      <a:cubicBezTo>
                        <a:pt x="647" y="517710"/>
                        <a:pt x="0" y="506061"/>
                        <a:pt x="0" y="494413"/>
                      </a:cubicBezTo>
                      <a:cubicBezTo>
                        <a:pt x="0" y="491177"/>
                        <a:pt x="0" y="487294"/>
                        <a:pt x="0" y="484059"/>
                      </a:cubicBezTo>
                      <a:lnTo>
                        <a:pt x="97071" y="484059"/>
                      </a:lnTo>
                      <a:lnTo>
                        <a:pt x="97071" y="528711"/>
                      </a:lnTo>
                      <a:close/>
                      <a:moveTo>
                        <a:pt x="993356" y="475646"/>
                      </a:moveTo>
                      <a:cubicBezTo>
                        <a:pt x="993356" y="474352"/>
                        <a:pt x="993356" y="473057"/>
                        <a:pt x="993356" y="471763"/>
                      </a:cubicBezTo>
                      <a:cubicBezTo>
                        <a:pt x="993356" y="468527"/>
                        <a:pt x="992709" y="464645"/>
                        <a:pt x="992709" y="461409"/>
                      </a:cubicBezTo>
                      <a:cubicBezTo>
                        <a:pt x="992709" y="458173"/>
                        <a:pt x="994003" y="477587"/>
                        <a:pt x="993356" y="474352"/>
                      </a:cubicBezTo>
                      <a:lnTo>
                        <a:pt x="962293" y="475646"/>
                      </a:lnTo>
                      <a:lnTo>
                        <a:pt x="907286" y="475646"/>
                      </a:lnTo>
                      <a:lnTo>
                        <a:pt x="907286" y="518357"/>
                      </a:lnTo>
                      <a:lnTo>
                        <a:pt x="907286" y="519651"/>
                      </a:lnTo>
                      <a:lnTo>
                        <a:pt x="993356" y="519651"/>
                      </a:lnTo>
                      <a:cubicBezTo>
                        <a:pt x="994003" y="511239"/>
                        <a:pt x="994003" y="502826"/>
                        <a:pt x="994003" y="494413"/>
                      </a:cubicBezTo>
                      <a:cubicBezTo>
                        <a:pt x="994003" y="488589"/>
                        <a:pt x="994003" y="482117"/>
                        <a:pt x="993356" y="475646"/>
                      </a:cubicBezTo>
                      <a:close/>
                      <a:moveTo>
                        <a:pt x="127486" y="289270"/>
                      </a:moveTo>
                      <a:lnTo>
                        <a:pt x="62125" y="254972"/>
                      </a:lnTo>
                      <a:cubicBezTo>
                        <a:pt x="58242" y="261444"/>
                        <a:pt x="55007" y="268562"/>
                        <a:pt x="51124" y="275680"/>
                      </a:cubicBezTo>
                      <a:lnTo>
                        <a:pt x="116485" y="309979"/>
                      </a:lnTo>
                      <a:lnTo>
                        <a:pt x="127486" y="289270"/>
                      </a:lnTo>
                      <a:close/>
                      <a:moveTo>
                        <a:pt x="898874" y="203201"/>
                      </a:moveTo>
                      <a:lnTo>
                        <a:pt x="840631" y="246559"/>
                      </a:lnTo>
                      <a:lnTo>
                        <a:pt x="856162" y="267268"/>
                      </a:lnTo>
                      <a:lnTo>
                        <a:pt x="913758" y="224557"/>
                      </a:lnTo>
                      <a:cubicBezTo>
                        <a:pt x="908581" y="217438"/>
                        <a:pt x="903403" y="210320"/>
                        <a:pt x="898874" y="203201"/>
                      </a:cubicBezTo>
                      <a:close/>
                      <a:moveTo>
                        <a:pt x="856810" y="701497"/>
                      </a:moveTo>
                      <a:lnTo>
                        <a:pt x="928642" y="739031"/>
                      </a:lnTo>
                      <a:cubicBezTo>
                        <a:pt x="932525" y="732559"/>
                        <a:pt x="936407" y="725441"/>
                        <a:pt x="939643" y="718322"/>
                      </a:cubicBezTo>
                      <a:lnTo>
                        <a:pt x="867164" y="680788"/>
                      </a:lnTo>
                      <a:lnTo>
                        <a:pt x="856810" y="701497"/>
                      </a:lnTo>
                      <a:close/>
                      <a:moveTo>
                        <a:pt x="728029" y="841926"/>
                      </a:moveTo>
                      <a:lnTo>
                        <a:pt x="770740" y="907286"/>
                      </a:lnTo>
                      <a:cubicBezTo>
                        <a:pt x="777859" y="902757"/>
                        <a:pt x="784977" y="897579"/>
                        <a:pt x="792096" y="892402"/>
                      </a:cubicBezTo>
                      <a:lnTo>
                        <a:pt x="749385" y="827689"/>
                      </a:lnTo>
                      <a:lnTo>
                        <a:pt x="728029" y="841926"/>
                      </a:lnTo>
                      <a:close/>
                      <a:moveTo>
                        <a:pt x="278269" y="842573"/>
                      </a:moveTo>
                      <a:lnTo>
                        <a:pt x="243323" y="920229"/>
                      </a:lnTo>
                      <a:cubicBezTo>
                        <a:pt x="234263" y="915052"/>
                        <a:pt x="225851" y="909228"/>
                        <a:pt x="216791" y="903404"/>
                      </a:cubicBezTo>
                      <a:cubicBezTo>
                        <a:pt x="225203" y="909228"/>
                        <a:pt x="234263" y="915052"/>
                        <a:pt x="243323" y="920229"/>
                      </a:cubicBezTo>
                      <a:cubicBezTo>
                        <a:pt x="249795" y="924112"/>
                        <a:pt x="256913" y="927995"/>
                        <a:pt x="263385" y="931878"/>
                      </a:cubicBezTo>
                      <a:lnTo>
                        <a:pt x="298977" y="852280"/>
                      </a:lnTo>
                      <a:lnTo>
                        <a:pt x="278269" y="842573"/>
                      </a:lnTo>
                      <a:close/>
                      <a:moveTo>
                        <a:pt x="144311" y="744208"/>
                      </a:moveTo>
                      <a:lnTo>
                        <a:pt x="128780" y="723500"/>
                      </a:lnTo>
                      <a:lnTo>
                        <a:pt x="77656" y="761681"/>
                      </a:lnTo>
                      <a:cubicBezTo>
                        <a:pt x="75715" y="759092"/>
                        <a:pt x="73774" y="756504"/>
                        <a:pt x="72479" y="753268"/>
                      </a:cubicBezTo>
                      <a:cubicBezTo>
                        <a:pt x="74421" y="755856"/>
                        <a:pt x="75715" y="758445"/>
                        <a:pt x="77656" y="761681"/>
                      </a:cubicBezTo>
                      <a:cubicBezTo>
                        <a:pt x="82186" y="768799"/>
                        <a:pt x="87364" y="775918"/>
                        <a:pt x="91893" y="783036"/>
                      </a:cubicBezTo>
                      <a:cubicBezTo>
                        <a:pt x="94482" y="786919"/>
                        <a:pt x="97718" y="790802"/>
                        <a:pt x="100306" y="794685"/>
                      </a:cubicBezTo>
                      <a:cubicBezTo>
                        <a:pt x="97071" y="790802"/>
                        <a:pt x="94482" y="786919"/>
                        <a:pt x="91893" y="783036"/>
                      </a:cubicBezTo>
                      <a:lnTo>
                        <a:pt x="144311" y="744208"/>
                      </a:lnTo>
                      <a:close/>
                      <a:moveTo>
                        <a:pt x="502825" y="492471"/>
                      </a:moveTo>
                      <a:lnTo>
                        <a:pt x="502825" y="299625"/>
                      </a:lnTo>
                      <a:lnTo>
                        <a:pt x="502825" y="154666"/>
                      </a:lnTo>
                      <a:lnTo>
                        <a:pt x="477587" y="154666"/>
                      </a:lnTo>
                      <a:lnTo>
                        <a:pt x="477587" y="320333"/>
                      </a:lnTo>
                      <a:lnTo>
                        <a:pt x="477587" y="541654"/>
                      </a:lnTo>
                      <a:lnTo>
                        <a:pt x="497001" y="541654"/>
                      </a:lnTo>
                      <a:lnTo>
                        <a:pt x="497001" y="541654"/>
                      </a:lnTo>
                      <a:lnTo>
                        <a:pt x="497649" y="541654"/>
                      </a:lnTo>
                      <a:lnTo>
                        <a:pt x="502825" y="541654"/>
                      </a:lnTo>
                      <a:lnTo>
                        <a:pt x="502825" y="537771"/>
                      </a:lnTo>
                      <a:lnTo>
                        <a:pt x="696320" y="402519"/>
                      </a:lnTo>
                      <a:lnTo>
                        <a:pt x="670434" y="366280"/>
                      </a:lnTo>
                      <a:lnTo>
                        <a:pt x="502825" y="492471"/>
                      </a:lnTo>
                      <a:close/>
                      <a:moveTo>
                        <a:pt x="520299" y="647"/>
                      </a:moveTo>
                      <a:cubicBezTo>
                        <a:pt x="522239" y="647"/>
                        <a:pt x="524828" y="647"/>
                        <a:pt x="526770" y="1294"/>
                      </a:cubicBezTo>
                      <a:cubicBezTo>
                        <a:pt x="524181" y="1294"/>
                        <a:pt x="522239" y="647"/>
                        <a:pt x="520299" y="647"/>
                      </a:cubicBezTo>
                      <a:cubicBezTo>
                        <a:pt x="512532" y="0"/>
                        <a:pt x="504767" y="0"/>
                        <a:pt x="497001" y="0"/>
                      </a:cubicBezTo>
                      <a:cubicBezTo>
                        <a:pt x="489883" y="0"/>
                        <a:pt x="482764" y="0"/>
                        <a:pt x="475646" y="647"/>
                      </a:cubicBezTo>
                      <a:lnTo>
                        <a:pt x="475646" y="108072"/>
                      </a:lnTo>
                      <a:lnTo>
                        <a:pt x="520299" y="108072"/>
                      </a:lnTo>
                      <a:lnTo>
                        <a:pt x="520299" y="647"/>
                      </a:lnTo>
                      <a:close/>
                      <a:moveTo>
                        <a:pt x="484058" y="988826"/>
                      </a:moveTo>
                      <a:cubicBezTo>
                        <a:pt x="488589" y="988826"/>
                        <a:pt x="492471" y="988826"/>
                        <a:pt x="497001" y="988826"/>
                      </a:cubicBezTo>
                      <a:cubicBezTo>
                        <a:pt x="508003" y="988826"/>
                        <a:pt x="518357" y="988179"/>
                        <a:pt x="528711" y="987531"/>
                      </a:cubicBezTo>
                      <a:lnTo>
                        <a:pt x="528711" y="913111"/>
                      </a:lnTo>
                      <a:lnTo>
                        <a:pt x="484058" y="913111"/>
                      </a:lnTo>
                      <a:lnTo>
                        <a:pt x="484058" y="988826"/>
                      </a:lnTo>
                      <a:close/>
                      <a:moveTo>
                        <a:pt x="256913" y="148842"/>
                      </a:moveTo>
                      <a:lnTo>
                        <a:pt x="216144" y="86716"/>
                      </a:lnTo>
                      <a:cubicBezTo>
                        <a:pt x="209025" y="91246"/>
                        <a:pt x="201907" y="96424"/>
                        <a:pt x="195435" y="101601"/>
                      </a:cubicBezTo>
                      <a:lnTo>
                        <a:pt x="235558" y="162431"/>
                      </a:lnTo>
                      <a:lnTo>
                        <a:pt x="256913" y="148842"/>
                      </a:lnTo>
                      <a:close/>
                      <a:moveTo>
                        <a:pt x="759739" y="75068"/>
                      </a:moveTo>
                      <a:cubicBezTo>
                        <a:pt x="756504" y="73127"/>
                        <a:pt x="753268" y="71185"/>
                        <a:pt x="750679" y="69244"/>
                      </a:cubicBezTo>
                      <a:cubicBezTo>
                        <a:pt x="748738" y="67949"/>
                        <a:pt x="746149" y="66655"/>
                        <a:pt x="743561" y="65361"/>
                      </a:cubicBezTo>
                      <a:cubicBezTo>
                        <a:pt x="737090" y="61478"/>
                        <a:pt x="729970" y="57595"/>
                        <a:pt x="722852" y="54360"/>
                      </a:cubicBezTo>
                      <a:lnTo>
                        <a:pt x="684671" y="139135"/>
                      </a:lnTo>
                      <a:lnTo>
                        <a:pt x="693731" y="143017"/>
                      </a:lnTo>
                      <a:lnTo>
                        <a:pt x="705380" y="148195"/>
                      </a:lnTo>
                      <a:lnTo>
                        <a:pt x="715734" y="124250"/>
                      </a:lnTo>
                      <a:cubicBezTo>
                        <a:pt x="728676" y="100953"/>
                        <a:pt x="737737" y="78951"/>
                        <a:pt x="744855" y="66655"/>
                      </a:cubicBezTo>
                      <a:cubicBezTo>
                        <a:pt x="742266" y="64714"/>
                        <a:pt x="762975" y="77009"/>
                        <a:pt x="759739" y="75068"/>
                      </a:cubicBezTo>
                      <a:close/>
                    </a:path>
                  </a:pathLst>
                </a:custGeom>
                <a:solidFill>
                  <a:srgbClr val="6E6784"/>
                </a:solidFill>
                <a:ln w="64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5" name="Oval 124">
                  <a:extLst>
                    <a:ext uri="{FF2B5EF4-FFF2-40B4-BE49-F238E27FC236}">
                      <a16:creationId xmlns:a16="http://schemas.microsoft.com/office/drawing/2014/main" id="{229DC9F3-CE68-43B0-A92A-0CC8DB9CF991}"/>
                    </a:ext>
                  </a:extLst>
                </p:cNvPr>
                <p:cNvSpPr/>
                <p:nvPr/>
              </p:nvSpPr>
              <p:spPr>
                <a:xfrm>
                  <a:off x="10339694" y="1105210"/>
                  <a:ext cx="588170" cy="617928"/>
                </a:xfrm>
                <a:prstGeom prst="ellipse">
                  <a:avLst/>
                </a:prstGeom>
                <a:solidFill>
                  <a:srgbClr val="FFFFFF"/>
                </a:solidFill>
                <a:ln w="64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1CCE7F3-5DFC-47E8-BB40-EE3ECD0EC86D}"/>
              </a:ext>
            </a:extLst>
          </p:cNvPr>
          <p:cNvGrpSpPr/>
          <p:nvPr/>
        </p:nvGrpSpPr>
        <p:grpSpPr>
          <a:xfrm>
            <a:off x="10221533" y="1003951"/>
            <a:ext cx="994003" cy="989609"/>
            <a:chOff x="10221533" y="1003951"/>
            <a:chExt cx="994003" cy="989609"/>
          </a:xfrm>
        </p:grpSpPr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5F6C3B5A-E044-4013-A87A-50C05DBB7A92}"/>
                </a:ext>
              </a:extLst>
            </p:cNvPr>
            <p:cNvSpPr/>
            <p:nvPr/>
          </p:nvSpPr>
          <p:spPr>
            <a:xfrm>
              <a:off x="10221533" y="1003951"/>
              <a:ext cx="994003" cy="989609"/>
            </a:xfrm>
            <a:prstGeom prst="ellipse">
              <a:avLst/>
            </a:prstGeom>
            <a:noFill/>
            <a:ln w="64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317286BC-5BAF-4903-975B-5825DD76EBA3}"/>
                </a:ext>
              </a:extLst>
            </p:cNvPr>
            <p:cNvCxnSpPr>
              <a:cxnSpLocks/>
            </p:cNvCxnSpPr>
            <p:nvPr/>
          </p:nvCxnSpPr>
          <p:spPr>
            <a:xfrm>
              <a:off x="10660696" y="1201034"/>
              <a:ext cx="115676" cy="595443"/>
            </a:xfrm>
            <a:prstGeom prst="line">
              <a:avLst/>
            </a:prstGeom>
            <a:ln>
              <a:gradFill>
                <a:gsLst>
                  <a:gs pos="48000">
                    <a:srgbClr val="413D4D"/>
                  </a:gs>
                  <a:gs pos="53000">
                    <a:schemeClr val="bg1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04891E4-B3C6-4779-8B18-42E1F2376CF4}"/>
              </a:ext>
            </a:extLst>
          </p:cNvPr>
          <p:cNvGrpSpPr/>
          <p:nvPr/>
        </p:nvGrpSpPr>
        <p:grpSpPr>
          <a:xfrm>
            <a:off x="10689050" y="1210976"/>
            <a:ext cx="102429" cy="335937"/>
            <a:chOff x="10689050" y="1210976"/>
            <a:chExt cx="102429" cy="335937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24BC0C9A-AAE5-489A-BBC9-2825D4DDDE0A}"/>
                </a:ext>
              </a:extLst>
            </p:cNvPr>
            <p:cNvSpPr/>
            <p:nvPr/>
          </p:nvSpPr>
          <p:spPr>
            <a:xfrm rot="2329171">
              <a:off x="10764047" y="1342586"/>
              <a:ext cx="27432" cy="176363"/>
            </a:xfrm>
            <a:prstGeom prst="roundRect">
              <a:avLst/>
            </a:prstGeom>
            <a:solidFill>
              <a:srgbClr val="6E67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Rectangle: Rounded Corners 127">
              <a:extLst>
                <a:ext uri="{FF2B5EF4-FFF2-40B4-BE49-F238E27FC236}">
                  <a16:creationId xmlns:a16="http://schemas.microsoft.com/office/drawing/2014/main" id="{30C20E79-C288-47D6-921A-CC9F570F4B8D}"/>
                </a:ext>
              </a:extLst>
            </p:cNvPr>
            <p:cNvSpPr/>
            <p:nvPr/>
          </p:nvSpPr>
          <p:spPr>
            <a:xfrm>
              <a:off x="10705482" y="1210976"/>
              <a:ext cx="27432" cy="283157"/>
            </a:xfrm>
            <a:prstGeom prst="roundRect">
              <a:avLst/>
            </a:prstGeom>
            <a:solidFill>
              <a:srgbClr val="6E67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9CBACFF8-357D-4D87-89B2-248563E99D37}"/>
                </a:ext>
              </a:extLst>
            </p:cNvPr>
            <p:cNvSpPr/>
            <p:nvPr/>
          </p:nvSpPr>
          <p:spPr>
            <a:xfrm>
              <a:off x="10689050" y="1469229"/>
              <a:ext cx="77682" cy="77684"/>
            </a:xfrm>
            <a:prstGeom prst="ellipse">
              <a:avLst/>
            </a:prstGeom>
            <a:solidFill>
              <a:srgbClr val="5E58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9" name="Group 418">
            <a:extLst>
              <a:ext uri="{FF2B5EF4-FFF2-40B4-BE49-F238E27FC236}">
                <a16:creationId xmlns:a16="http://schemas.microsoft.com/office/drawing/2014/main" id="{F8EA4B4A-472E-46EF-A9FE-7DF1175A91B4}"/>
              </a:ext>
            </a:extLst>
          </p:cNvPr>
          <p:cNvGrpSpPr/>
          <p:nvPr/>
        </p:nvGrpSpPr>
        <p:grpSpPr>
          <a:xfrm>
            <a:off x="7124091" y="3655732"/>
            <a:ext cx="5830706" cy="2164674"/>
            <a:chOff x="6788663" y="3655732"/>
            <a:chExt cx="5830706" cy="2164674"/>
          </a:xfrm>
        </p:grpSpPr>
        <p:sp>
          <p:nvSpPr>
            <p:cNvPr id="221" name="Rectangle: Rounded Corners 220">
              <a:extLst>
                <a:ext uri="{FF2B5EF4-FFF2-40B4-BE49-F238E27FC236}">
                  <a16:creationId xmlns:a16="http://schemas.microsoft.com/office/drawing/2014/main" id="{8697EB2C-38FF-4634-99AD-ADD9453CBF71}"/>
                </a:ext>
              </a:extLst>
            </p:cNvPr>
            <p:cNvSpPr/>
            <p:nvPr/>
          </p:nvSpPr>
          <p:spPr>
            <a:xfrm>
              <a:off x="6788663" y="5614617"/>
              <a:ext cx="5830706" cy="205789"/>
            </a:xfrm>
            <a:prstGeom prst="roundRect">
              <a:avLst>
                <a:gd name="adj" fmla="val 50000"/>
              </a:avLst>
            </a:prstGeom>
            <a:solidFill>
              <a:schemeClr val="tx1">
                <a:alpha val="10000"/>
              </a:schemeClr>
            </a:solidFill>
            <a:ln w="64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22" name="Graphic 213">
              <a:extLst>
                <a:ext uri="{FF2B5EF4-FFF2-40B4-BE49-F238E27FC236}">
                  <a16:creationId xmlns:a16="http://schemas.microsoft.com/office/drawing/2014/main" id="{DC73E84E-8313-4B59-8111-DD36FD852B30}"/>
                </a:ext>
              </a:extLst>
            </p:cNvPr>
            <p:cNvGrpSpPr/>
            <p:nvPr/>
          </p:nvGrpSpPr>
          <p:grpSpPr>
            <a:xfrm>
              <a:off x="6954977" y="3655732"/>
              <a:ext cx="5508432" cy="2063720"/>
              <a:chOff x="6954977" y="3655732"/>
              <a:chExt cx="5508432" cy="2063720"/>
            </a:xfrm>
            <a:effectLst>
              <a:outerShdw dist="139700" dir="18900000" algn="bl" rotWithShape="0">
                <a:prstClr val="black">
                  <a:alpha val="10000"/>
                </a:prstClr>
              </a:outerShdw>
            </a:effectLst>
          </p:grpSpPr>
          <p:sp>
            <p:nvSpPr>
              <p:cNvPr id="223" name="Freeform: Shape 222">
                <a:extLst>
                  <a:ext uri="{FF2B5EF4-FFF2-40B4-BE49-F238E27FC236}">
                    <a16:creationId xmlns:a16="http://schemas.microsoft.com/office/drawing/2014/main" id="{572CCE04-6E1D-48A5-9DD6-F1CA9A515A4D}"/>
                  </a:ext>
                </a:extLst>
              </p:cNvPr>
              <p:cNvSpPr/>
              <p:nvPr/>
            </p:nvSpPr>
            <p:spPr>
              <a:xfrm>
                <a:off x="7031986" y="3655732"/>
                <a:ext cx="5356355" cy="950644"/>
              </a:xfrm>
              <a:custGeom>
                <a:avLst/>
                <a:gdLst>
                  <a:gd name="connsiteX0" fmla="*/ 5356356 w 5356355"/>
                  <a:gd name="connsiteY0" fmla="*/ 950645 h 950644"/>
                  <a:gd name="connsiteX1" fmla="*/ 4179860 w 5356355"/>
                  <a:gd name="connsiteY1" fmla="*/ 950645 h 950644"/>
                  <a:gd name="connsiteX2" fmla="*/ 4179860 w 5356355"/>
                  <a:gd name="connsiteY2" fmla="*/ 61478 h 950644"/>
                  <a:gd name="connsiteX3" fmla="*/ 4241338 w 5356355"/>
                  <a:gd name="connsiteY3" fmla="*/ 0 h 950644"/>
                  <a:gd name="connsiteX4" fmla="*/ 5299407 w 5356355"/>
                  <a:gd name="connsiteY4" fmla="*/ 0 h 950644"/>
                  <a:gd name="connsiteX5" fmla="*/ 5356356 w 5356355"/>
                  <a:gd name="connsiteY5" fmla="*/ 56948 h 950644"/>
                  <a:gd name="connsiteX6" fmla="*/ 5356356 w 5356355"/>
                  <a:gd name="connsiteY6" fmla="*/ 950645 h 950644"/>
                  <a:gd name="connsiteX7" fmla="*/ 3965011 w 5356355"/>
                  <a:gd name="connsiteY7" fmla="*/ 56948 h 950644"/>
                  <a:gd name="connsiteX8" fmla="*/ 3908062 w 5356355"/>
                  <a:gd name="connsiteY8" fmla="*/ 0 h 950644"/>
                  <a:gd name="connsiteX9" fmla="*/ 2849993 w 5356355"/>
                  <a:gd name="connsiteY9" fmla="*/ 0 h 950644"/>
                  <a:gd name="connsiteX10" fmla="*/ 2788515 w 5356355"/>
                  <a:gd name="connsiteY10" fmla="*/ 61478 h 950644"/>
                  <a:gd name="connsiteX11" fmla="*/ 2788515 w 5356355"/>
                  <a:gd name="connsiteY11" fmla="*/ 950645 h 950644"/>
                  <a:gd name="connsiteX12" fmla="*/ 3964363 w 5356355"/>
                  <a:gd name="connsiteY12" fmla="*/ 950645 h 950644"/>
                  <a:gd name="connsiteX13" fmla="*/ 3964363 w 5356355"/>
                  <a:gd name="connsiteY13" fmla="*/ 56948 h 950644"/>
                  <a:gd name="connsiteX14" fmla="*/ 2565252 w 5356355"/>
                  <a:gd name="connsiteY14" fmla="*/ 56948 h 950644"/>
                  <a:gd name="connsiteX15" fmla="*/ 2508304 w 5356355"/>
                  <a:gd name="connsiteY15" fmla="*/ 0 h 950644"/>
                  <a:gd name="connsiteX16" fmla="*/ 1450235 w 5356355"/>
                  <a:gd name="connsiteY16" fmla="*/ 0 h 950644"/>
                  <a:gd name="connsiteX17" fmla="*/ 1388756 w 5356355"/>
                  <a:gd name="connsiteY17" fmla="*/ 61478 h 950644"/>
                  <a:gd name="connsiteX18" fmla="*/ 1388756 w 5356355"/>
                  <a:gd name="connsiteY18" fmla="*/ 950645 h 950644"/>
                  <a:gd name="connsiteX19" fmla="*/ 2564605 w 5356355"/>
                  <a:gd name="connsiteY19" fmla="*/ 950645 h 950644"/>
                  <a:gd name="connsiteX20" fmla="*/ 2564605 w 5356355"/>
                  <a:gd name="connsiteY20" fmla="*/ 56948 h 950644"/>
                  <a:gd name="connsiteX21" fmla="*/ 1176496 w 5356355"/>
                  <a:gd name="connsiteY21" fmla="*/ 56948 h 950644"/>
                  <a:gd name="connsiteX22" fmla="*/ 1119548 w 5356355"/>
                  <a:gd name="connsiteY22" fmla="*/ 0 h 950644"/>
                  <a:gd name="connsiteX23" fmla="*/ 61478 w 5356355"/>
                  <a:gd name="connsiteY23" fmla="*/ 0 h 950644"/>
                  <a:gd name="connsiteX24" fmla="*/ 0 w 5356355"/>
                  <a:gd name="connsiteY24" fmla="*/ 61478 h 950644"/>
                  <a:gd name="connsiteX25" fmla="*/ 0 w 5356355"/>
                  <a:gd name="connsiteY25" fmla="*/ 950645 h 950644"/>
                  <a:gd name="connsiteX26" fmla="*/ 1175849 w 5356355"/>
                  <a:gd name="connsiteY26" fmla="*/ 950645 h 950644"/>
                  <a:gd name="connsiteX27" fmla="*/ 1175849 w 5356355"/>
                  <a:gd name="connsiteY27" fmla="*/ 56948 h 950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56355" h="950644">
                    <a:moveTo>
                      <a:pt x="5356356" y="950645"/>
                    </a:moveTo>
                    <a:lnTo>
                      <a:pt x="4179860" y="950645"/>
                    </a:lnTo>
                    <a:lnTo>
                      <a:pt x="4179860" y="61478"/>
                    </a:lnTo>
                    <a:cubicBezTo>
                      <a:pt x="4179860" y="27827"/>
                      <a:pt x="4207039" y="0"/>
                      <a:pt x="4241338" y="0"/>
                    </a:cubicBezTo>
                    <a:lnTo>
                      <a:pt x="5299407" y="0"/>
                    </a:lnTo>
                    <a:cubicBezTo>
                      <a:pt x="5331117" y="0"/>
                      <a:pt x="5356356" y="25239"/>
                      <a:pt x="5356356" y="56948"/>
                    </a:cubicBezTo>
                    <a:lnTo>
                      <a:pt x="5356356" y="950645"/>
                    </a:lnTo>
                    <a:close/>
                    <a:moveTo>
                      <a:pt x="3965011" y="56948"/>
                    </a:moveTo>
                    <a:cubicBezTo>
                      <a:pt x="3965011" y="25239"/>
                      <a:pt x="3939772" y="0"/>
                      <a:pt x="3908062" y="0"/>
                    </a:cubicBezTo>
                    <a:lnTo>
                      <a:pt x="2849993" y="0"/>
                    </a:lnTo>
                    <a:cubicBezTo>
                      <a:pt x="2816342" y="0"/>
                      <a:pt x="2788515" y="27180"/>
                      <a:pt x="2788515" y="61478"/>
                    </a:cubicBezTo>
                    <a:lnTo>
                      <a:pt x="2788515" y="950645"/>
                    </a:lnTo>
                    <a:lnTo>
                      <a:pt x="3964363" y="950645"/>
                    </a:lnTo>
                    <a:lnTo>
                      <a:pt x="3964363" y="56948"/>
                    </a:lnTo>
                    <a:close/>
                    <a:moveTo>
                      <a:pt x="2565252" y="56948"/>
                    </a:moveTo>
                    <a:cubicBezTo>
                      <a:pt x="2565252" y="25239"/>
                      <a:pt x="2540014" y="0"/>
                      <a:pt x="2508304" y="0"/>
                    </a:cubicBezTo>
                    <a:lnTo>
                      <a:pt x="1450235" y="0"/>
                    </a:lnTo>
                    <a:cubicBezTo>
                      <a:pt x="1416584" y="0"/>
                      <a:pt x="1388756" y="27180"/>
                      <a:pt x="1388756" y="61478"/>
                    </a:cubicBezTo>
                    <a:lnTo>
                      <a:pt x="1388756" y="950645"/>
                    </a:lnTo>
                    <a:lnTo>
                      <a:pt x="2564605" y="950645"/>
                    </a:lnTo>
                    <a:lnTo>
                      <a:pt x="2564605" y="56948"/>
                    </a:lnTo>
                    <a:close/>
                    <a:moveTo>
                      <a:pt x="1176496" y="56948"/>
                    </a:moveTo>
                    <a:cubicBezTo>
                      <a:pt x="1176496" y="25239"/>
                      <a:pt x="1151257" y="0"/>
                      <a:pt x="1119548" y="0"/>
                    </a:cubicBezTo>
                    <a:lnTo>
                      <a:pt x="61478" y="0"/>
                    </a:lnTo>
                    <a:cubicBezTo>
                      <a:pt x="27827" y="0"/>
                      <a:pt x="0" y="27180"/>
                      <a:pt x="0" y="61478"/>
                    </a:cubicBezTo>
                    <a:lnTo>
                      <a:pt x="0" y="950645"/>
                    </a:lnTo>
                    <a:lnTo>
                      <a:pt x="1175849" y="950645"/>
                    </a:lnTo>
                    <a:lnTo>
                      <a:pt x="1175849" y="56948"/>
                    </a:lnTo>
                    <a:close/>
                  </a:path>
                </a:pathLst>
              </a:custGeom>
              <a:solidFill>
                <a:srgbClr val="BC8535"/>
              </a:solidFill>
              <a:ln w="64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4" name="Freeform: Shape 223">
                <a:extLst>
                  <a:ext uri="{FF2B5EF4-FFF2-40B4-BE49-F238E27FC236}">
                    <a16:creationId xmlns:a16="http://schemas.microsoft.com/office/drawing/2014/main" id="{5EE919BC-EDC3-4EA8-8368-442B537F1CC6}"/>
                  </a:ext>
                </a:extLst>
              </p:cNvPr>
              <p:cNvSpPr/>
              <p:nvPr/>
            </p:nvSpPr>
            <p:spPr>
              <a:xfrm>
                <a:off x="8529462" y="3743095"/>
                <a:ext cx="960351" cy="776564"/>
              </a:xfrm>
              <a:custGeom>
                <a:avLst/>
                <a:gdLst>
                  <a:gd name="connsiteX0" fmla="*/ 960352 w 960351"/>
                  <a:gd name="connsiteY0" fmla="*/ 776565 h 776564"/>
                  <a:gd name="connsiteX1" fmla="*/ 0 w 960351"/>
                  <a:gd name="connsiteY1" fmla="*/ 776565 h 776564"/>
                  <a:gd name="connsiteX2" fmla="*/ 0 w 960351"/>
                  <a:gd name="connsiteY2" fmla="*/ 61478 h 776564"/>
                  <a:gd name="connsiteX3" fmla="*/ 61478 w 960351"/>
                  <a:gd name="connsiteY3" fmla="*/ 0 h 776564"/>
                  <a:gd name="connsiteX4" fmla="*/ 903403 w 960351"/>
                  <a:gd name="connsiteY4" fmla="*/ 0 h 776564"/>
                  <a:gd name="connsiteX5" fmla="*/ 960352 w 960351"/>
                  <a:gd name="connsiteY5" fmla="*/ 56948 h 776564"/>
                  <a:gd name="connsiteX6" fmla="*/ 960352 w 960351"/>
                  <a:gd name="connsiteY6" fmla="*/ 776565 h 776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60351" h="776564">
                    <a:moveTo>
                      <a:pt x="960352" y="776565"/>
                    </a:moveTo>
                    <a:lnTo>
                      <a:pt x="0" y="776565"/>
                    </a:lnTo>
                    <a:lnTo>
                      <a:pt x="0" y="61478"/>
                    </a:lnTo>
                    <a:cubicBezTo>
                      <a:pt x="0" y="27827"/>
                      <a:pt x="27179" y="0"/>
                      <a:pt x="61478" y="0"/>
                    </a:cubicBezTo>
                    <a:lnTo>
                      <a:pt x="903403" y="0"/>
                    </a:lnTo>
                    <a:cubicBezTo>
                      <a:pt x="935113" y="0"/>
                      <a:pt x="960352" y="25239"/>
                      <a:pt x="960352" y="56948"/>
                    </a:cubicBezTo>
                    <a:lnTo>
                      <a:pt x="960352" y="776565"/>
                    </a:lnTo>
                    <a:close/>
                  </a:path>
                </a:pathLst>
              </a:custGeom>
              <a:solidFill>
                <a:srgbClr val="CC9348"/>
              </a:solidFill>
              <a:ln w="64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5" name="Freeform: Shape 224">
                <a:extLst>
                  <a:ext uri="{FF2B5EF4-FFF2-40B4-BE49-F238E27FC236}">
                    <a16:creationId xmlns:a16="http://schemas.microsoft.com/office/drawing/2014/main" id="{851D84A3-AF37-436D-8CE1-580F3DE7D535}"/>
                  </a:ext>
                </a:extLst>
              </p:cNvPr>
              <p:cNvSpPr/>
              <p:nvPr/>
            </p:nvSpPr>
            <p:spPr>
              <a:xfrm>
                <a:off x="6955625" y="4606377"/>
                <a:ext cx="5507784" cy="205142"/>
              </a:xfrm>
              <a:custGeom>
                <a:avLst/>
                <a:gdLst>
                  <a:gd name="connsiteX0" fmla="*/ 5507785 w 5507784"/>
                  <a:gd name="connsiteY0" fmla="*/ 29121 h 205142"/>
                  <a:gd name="connsiteX1" fmla="*/ 5507785 w 5507784"/>
                  <a:gd name="connsiteY1" fmla="*/ 176021 h 205142"/>
                  <a:gd name="connsiteX2" fmla="*/ 5478663 w 5507784"/>
                  <a:gd name="connsiteY2" fmla="*/ 205143 h 205142"/>
                  <a:gd name="connsiteX3" fmla="*/ 4210922 w 5507784"/>
                  <a:gd name="connsiteY3" fmla="*/ 205143 h 205142"/>
                  <a:gd name="connsiteX4" fmla="*/ 4179212 w 5507784"/>
                  <a:gd name="connsiteY4" fmla="*/ 173433 h 205142"/>
                  <a:gd name="connsiteX5" fmla="*/ 4179212 w 5507784"/>
                  <a:gd name="connsiteY5" fmla="*/ 30416 h 205142"/>
                  <a:gd name="connsiteX6" fmla="*/ 4208980 w 5507784"/>
                  <a:gd name="connsiteY6" fmla="*/ 647 h 205142"/>
                  <a:gd name="connsiteX7" fmla="*/ 5478663 w 5507784"/>
                  <a:gd name="connsiteY7" fmla="*/ 647 h 205142"/>
                  <a:gd name="connsiteX8" fmla="*/ 5507785 w 5507784"/>
                  <a:gd name="connsiteY8" fmla="*/ 29121 h 205142"/>
                  <a:gd name="connsiteX9" fmla="*/ 4087966 w 5507784"/>
                  <a:gd name="connsiteY9" fmla="*/ 0 h 205142"/>
                  <a:gd name="connsiteX10" fmla="*/ 2818283 w 5507784"/>
                  <a:gd name="connsiteY10" fmla="*/ 0 h 205142"/>
                  <a:gd name="connsiteX11" fmla="*/ 2788514 w 5507784"/>
                  <a:gd name="connsiteY11" fmla="*/ 29768 h 205142"/>
                  <a:gd name="connsiteX12" fmla="*/ 2788514 w 5507784"/>
                  <a:gd name="connsiteY12" fmla="*/ 172786 h 205142"/>
                  <a:gd name="connsiteX13" fmla="*/ 2820224 w 5507784"/>
                  <a:gd name="connsiteY13" fmla="*/ 204495 h 205142"/>
                  <a:gd name="connsiteX14" fmla="*/ 4087966 w 5507784"/>
                  <a:gd name="connsiteY14" fmla="*/ 204495 h 205142"/>
                  <a:gd name="connsiteX15" fmla="*/ 4117087 w 5507784"/>
                  <a:gd name="connsiteY15" fmla="*/ 175374 h 205142"/>
                  <a:gd name="connsiteX16" fmla="*/ 4117087 w 5507784"/>
                  <a:gd name="connsiteY16" fmla="*/ 28474 h 205142"/>
                  <a:gd name="connsiteX17" fmla="*/ 4087966 w 5507784"/>
                  <a:gd name="connsiteY17" fmla="*/ 0 h 205142"/>
                  <a:gd name="connsiteX18" fmla="*/ 2688208 w 5507784"/>
                  <a:gd name="connsiteY18" fmla="*/ 0 h 205142"/>
                  <a:gd name="connsiteX19" fmla="*/ 1418525 w 5507784"/>
                  <a:gd name="connsiteY19" fmla="*/ 0 h 205142"/>
                  <a:gd name="connsiteX20" fmla="*/ 1388756 w 5507784"/>
                  <a:gd name="connsiteY20" fmla="*/ 29768 h 205142"/>
                  <a:gd name="connsiteX21" fmla="*/ 1388756 w 5507784"/>
                  <a:gd name="connsiteY21" fmla="*/ 172786 h 205142"/>
                  <a:gd name="connsiteX22" fmla="*/ 1420466 w 5507784"/>
                  <a:gd name="connsiteY22" fmla="*/ 204495 h 205142"/>
                  <a:gd name="connsiteX23" fmla="*/ 2688208 w 5507784"/>
                  <a:gd name="connsiteY23" fmla="*/ 204495 h 205142"/>
                  <a:gd name="connsiteX24" fmla="*/ 2717329 w 5507784"/>
                  <a:gd name="connsiteY24" fmla="*/ 175374 h 205142"/>
                  <a:gd name="connsiteX25" fmla="*/ 2717329 w 5507784"/>
                  <a:gd name="connsiteY25" fmla="*/ 28474 h 205142"/>
                  <a:gd name="connsiteX26" fmla="*/ 2688208 w 5507784"/>
                  <a:gd name="connsiteY26" fmla="*/ 0 h 205142"/>
                  <a:gd name="connsiteX27" fmla="*/ 1299451 w 5507784"/>
                  <a:gd name="connsiteY27" fmla="*/ 0 h 205142"/>
                  <a:gd name="connsiteX28" fmla="*/ 29768 w 5507784"/>
                  <a:gd name="connsiteY28" fmla="*/ 0 h 205142"/>
                  <a:gd name="connsiteX29" fmla="*/ 0 w 5507784"/>
                  <a:gd name="connsiteY29" fmla="*/ 29768 h 205142"/>
                  <a:gd name="connsiteX30" fmla="*/ 0 w 5507784"/>
                  <a:gd name="connsiteY30" fmla="*/ 172786 h 205142"/>
                  <a:gd name="connsiteX31" fmla="*/ 31709 w 5507784"/>
                  <a:gd name="connsiteY31" fmla="*/ 204495 h 205142"/>
                  <a:gd name="connsiteX32" fmla="*/ 1299451 w 5507784"/>
                  <a:gd name="connsiteY32" fmla="*/ 204495 h 205142"/>
                  <a:gd name="connsiteX33" fmla="*/ 1328572 w 5507784"/>
                  <a:gd name="connsiteY33" fmla="*/ 175374 h 205142"/>
                  <a:gd name="connsiteX34" fmla="*/ 1328572 w 5507784"/>
                  <a:gd name="connsiteY34" fmla="*/ 28474 h 205142"/>
                  <a:gd name="connsiteX35" fmla="*/ 1299451 w 5507784"/>
                  <a:gd name="connsiteY35" fmla="*/ 0 h 205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07784" h="205142">
                    <a:moveTo>
                      <a:pt x="5507785" y="29121"/>
                    </a:moveTo>
                    <a:lnTo>
                      <a:pt x="5507785" y="176021"/>
                    </a:lnTo>
                    <a:cubicBezTo>
                      <a:pt x="5507785" y="192200"/>
                      <a:pt x="5494842" y="205143"/>
                      <a:pt x="5478663" y="205143"/>
                    </a:cubicBezTo>
                    <a:lnTo>
                      <a:pt x="4210922" y="205143"/>
                    </a:lnTo>
                    <a:cubicBezTo>
                      <a:pt x="4193450" y="205143"/>
                      <a:pt x="4179212" y="190906"/>
                      <a:pt x="4179212" y="173433"/>
                    </a:cubicBezTo>
                    <a:lnTo>
                      <a:pt x="4179212" y="30416"/>
                    </a:lnTo>
                    <a:cubicBezTo>
                      <a:pt x="4179212" y="13590"/>
                      <a:pt x="4192802" y="647"/>
                      <a:pt x="4208980" y="647"/>
                    </a:cubicBezTo>
                    <a:lnTo>
                      <a:pt x="5478663" y="647"/>
                    </a:lnTo>
                    <a:cubicBezTo>
                      <a:pt x="5494842" y="0"/>
                      <a:pt x="5507785" y="13590"/>
                      <a:pt x="5507785" y="29121"/>
                    </a:cubicBezTo>
                    <a:close/>
                    <a:moveTo>
                      <a:pt x="4087966" y="0"/>
                    </a:moveTo>
                    <a:lnTo>
                      <a:pt x="2818283" y="0"/>
                    </a:lnTo>
                    <a:cubicBezTo>
                      <a:pt x="2801457" y="0"/>
                      <a:pt x="2788514" y="13590"/>
                      <a:pt x="2788514" y="29768"/>
                    </a:cubicBezTo>
                    <a:lnTo>
                      <a:pt x="2788514" y="172786"/>
                    </a:lnTo>
                    <a:cubicBezTo>
                      <a:pt x="2788514" y="190259"/>
                      <a:pt x="2802751" y="204495"/>
                      <a:pt x="2820224" y="204495"/>
                    </a:cubicBezTo>
                    <a:lnTo>
                      <a:pt x="4087966" y="204495"/>
                    </a:lnTo>
                    <a:cubicBezTo>
                      <a:pt x="4104144" y="204495"/>
                      <a:pt x="4117087" y="191552"/>
                      <a:pt x="4117087" y="175374"/>
                    </a:cubicBezTo>
                    <a:lnTo>
                      <a:pt x="4117087" y="28474"/>
                    </a:lnTo>
                    <a:cubicBezTo>
                      <a:pt x="4117087" y="13590"/>
                      <a:pt x="4104144" y="0"/>
                      <a:pt x="4087966" y="0"/>
                    </a:cubicBezTo>
                    <a:close/>
                    <a:moveTo>
                      <a:pt x="2688208" y="0"/>
                    </a:moveTo>
                    <a:lnTo>
                      <a:pt x="1418525" y="0"/>
                    </a:lnTo>
                    <a:cubicBezTo>
                      <a:pt x="1401699" y="0"/>
                      <a:pt x="1388756" y="13590"/>
                      <a:pt x="1388756" y="29768"/>
                    </a:cubicBezTo>
                    <a:lnTo>
                      <a:pt x="1388756" y="172786"/>
                    </a:lnTo>
                    <a:cubicBezTo>
                      <a:pt x="1388756" y="190259"/>
                      <a:pt x="1402993" y="204495"/>
                      <a:pt x="1420466" y="204495"/>
                    </a:cubicBezTo>
                    <a:lnTo>
                      <a:pt x="2688208" y="204495"/>
                    </a:lnTo>
                    <a:cubicBezTo>
                      <a:pt x="2704386" y="204495"/>
                      <a:pt x="2717329" y="191552"/>
                      <a:pt x="2717329" y="175374"/>
                    </a:cubicBezTo>
                    <a:lnTo>
                      <a:pt x="2717329" y="28474"/>
                    </a:lnTo>
                    <a:cubicBezTo>
                      <a:pt x="2717329" y="13590"/>
                      <a:pt x="2704386" y="0"/>
                      <a:pt x="2688208" y="0"/>
                    </a:cubicBezTo>
                    <a:close/>
                    <a:moveTo>
                      <a:pt x="1299451" y="0"/>
                    </a:moveTo>
                    <a:lnTo>
                      <a:pt x="29768" y="0"/>
                    </a:lnTo>
                    <a:cubicBezTo>
                      <a:pt x="12943" y="0"/>
                      <a:pt x="0" y="13590"/>
                      <a:pt x="0" y="29768"/>
                    </a:cubicBezTo>
                    <a:lnTo>
                      <a:pt x="0" y="172786"/>
                    </a:lnTo>
                    <a:cubicBezTo>
                      <a:pt x="0" y="190259"/>
                      <a:pt x="14237" y="204495"/>
                      <a:pt x="31709" y="204495"/>
                    </a:cubicBezTo>
                    <a:lnTo>
                      <a:pt x="1299451" y="204495"/>
                    </a:lnTo>
                    <a:cubicBezTo>
                      <a:pt x="1315630" y="204495"/>
                      <a:pt x="1328572" y="191552"/>
                      <a:pt x="1328572" y="175374"/>
                    </a:cubicBezTo>
                    <a:lnTo>
                      <a:pt x="1328572" y="28474"/>
                    </a:lnTo>
                    <a:cubicBezTo>
                      <a:pt x="1328572" y="13590"/>
                      <a:pt x="1315630" y="0"/>
                      <a:pt x="1299451" y="0"/>
                    </a:cubicBezTo>
                    <a:close/>
                  </a:path>
                </a:pathLst>
              </a:custGeom>
              <a:solidFill>
                <a:srgbClr val="A0752A"/>
              </a:solidFill>
              <a:ln w="64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6" name="Freeform: Shape 225">
                <a:extLst>
                  <a:ext uri="{FF2B5EF4-FFF2-40B4-BE49-F238E27FC236}">
                    <a16:creationId xmlns:a16="http://schemas.microsoft.com/office/drawing/2014/main" id="{9ADC9C4E-3D24-4987-BB5B-ABE0DD690869}"/>
                  </a:ext>
                </a:extLst>
              </p:cNvPr>
              <p:cNvSpPr/>
              <p:nvPr/>
            </p:nvSpPr>
            <p:spPr>
              <a:xfrm>
                <a:off x="6954977" y="4811519"/>
                <a:ext cx="5508432" cy="907933"/>
              </a:xfrm>
              <a:custGeom>
                <a:avLst/>
                <a:gdLst>
                  <a:gd name="connsiteX0" fmla="*/ 5508432 w 5508432"/>
                  <a:gd name="connsiteY0" fmla="*/ 152724 h 907933"/>
                  <a:gd name="connsiteX1" fmla="*/ 0 w 5508432"/>
                  <a:gd name="connsiteY1" fmla="*/ 152724 h 907933"/>
                  <a:gd name="connsiteX2" fmla="*/ 0 w 5508432"/>
                  <a:gd name="connsiteY2" fmla="*/ 0 h 907933"/>
                  <a:gd name="connsiteX3" fmla="*/ 5508432 w 5508432"/>
                  <a:gd name="connsiteY3" fmla="*/ 0 h 907933"/>
                  <a:gd name="connsiteX4" fmla="*/ 5508432 w 5508432"/>
                  <a:gd name="connsiteY4" fmla="*/ 152724 h 907933"/>
                  <a:gd name="connsiteX5" fmla="*/ 5382888 w 5508432"/>
                  <a:gd name="connsiteY5" fmla="*/ 152724 h 907933"/>
                  <a:gd name="connsiteX6" fmla="*/ 5274817 w 5508432"/>
                  <a:gd name="connsiteY6" fmla="*/ 152724 h 907933"/>
                  <a:gd name="connsiteX7" fmla="*/ 5274817 w 5508432"/>
                  <a:gd name="connsiteY7" fmla="*/ 907934 h 907933"/>
                  <a:gd name="connsiteX8" fmla="*/ 5382888 w 5508432"/>
                  <a:gd name="connsiteY8" fmla="*/ 907934 h 907933"/>
                  <a:gd name="connsiteX9" fmla="*/ 5382888 w 5508432"/>
                  <a:gd name="connsiteY9" fmla="*/ 152724 h 907933"/>
                  <a:gd name="connsiteX10" fmla="*/ 4417360 w 5508432"/>
                  <a:gd name="connsiteY10" fmla="*/ 152724 h 907933"/>
                  <a:gd name="connsiteX11" fmla="*/ 4309287 w 5508432"/>
                  <a:gd name="connsiteY11" fmla="*/ 152724 h 907933"/>
                  <a:gd name="connsiteX12" fmla="*/ 4309287 w 5508432"/>
                  <a:gd name="connsiteY12" fmla="*/ 894991 h 907933"/>
                  <a:gd name="connsiteX13" fmla="*/ 4417360 w 5508432"/>
                  <a:gd name="connsiteY13" fmla="*/ 894991 h 907933"/>
                  <a:gd name="connsiteX14" fmla="*/ 4417360 w 5508432"/>
                  <a:gd name="connsiteY14" fmla="*/ 152724 h 907933"/>
                  <a:gd name="connsiteX15" fmla="*/ 242030 w 5508432"/>
                  <a:gd name="connsiteY15" fmla="*/ 152724 h 907933"/>
                  <a:gd name="connsiteX16" fmla="*/ 133958 w 5508432"/>
                  <a:gd name="connsiteY16" fmla="*/ 152724 h 907933"/>
                  <a:gd name="connsiteX17" fmla="*/ 133958 w 5508432"/>
                  <a:gd name="connsiteY17" fmla="*/ 907934 h 907933"/>
                  <a:gd name="connsiteX18" fmla="*/ 242030 w 5508432"/>
                  <a:gd name="connsiteY18" fmla="*/ 907934 h 907933"/>
                  <a:gd name="connsiteX19" fmla="*/ 242030 w 5508432"/>
                  <a:gd name="connsiteY19" fmla="*/ 152724 h 907933"/>
                  <a:gd name="connsiteX20" fmla="*/ 4042020 w 5508432"/>
                  <a:gd name="connsiteY20" fmla="*/ 152724 h 907933"/>
                  <a:gd name="connsiteX21" fmla="*/ 3933948 w 5508432"/>
                  <a:gd name="connsiteY21" fmla="*/ 152724 h 907933"/>
                  <a:gd name="connsiteX22" fmla="*/ 3933948 w 5508432"/>
                  <a:gd name="connsiteY22" fmla="*/ 894991 h 907933"/>
                  <a:gd name="connsiteX23" fmla="*/ 4042020 w 5508432"/>
                  <a:gd name="connsiteY23" fmla="*/ 894991 h 907933"/>
                  <a:gd name="connsiteX24" fmla="*/ 4042020 w 5508432"/>
                  <a:gd name="connsiteY24" fmla="*/ 152724 h 907933"/>
                  <a:gd name="connsiteX25" fmla="*/ 2973596 w 5508432"/>
                  <a:gd name="connsiteY25" fmla="*/ 152724 h 907933"/>
                  <a:gd name="connsiteX26" fmla="*/ 2865524 w 5508432"/>
                  <a:gd name="connsiteY26" fmla="*/ 152724 h 907933"/>
                  <a:gd name="connsiteX27" fmla="*/ 2865524 w 5508432"/>
                  <a:gd name="connsiteY27" fmla="*/ 894991 h 907933"/>
                  <a:gd name="connsiteX28" fmla="*/ 2973596 w 5508432"/>
                  <a:gd name="connsiteY28" fmla="*/ 894991 h 907933"/>
                  <a:gd name="connsiteX29" fmla="*/ 2973596 w 5508432"/>
                  <a:gd name="connsiteY29" fmla="*/ 152724 h 907933"/>
                  <a:gd name="connsiteX30" fmla="*/ 2642262 w 5508432"/>
                  <a:gd name="connsiteY30" fmla="*/ 152724 h 907933"/>
                  <a:gd name="connsiteX31" fmla="*/ 2534190 w 5508432"/>
                  <a:gd name="connsiteY31" fmla="*/ 152724 h 907933"/>
                  <a:gd name="connsiteX32" fmla="*/ 2534190 w 5508432"/>
                  <a:gd name="connsiteY32" fmla="*/ 894991 h 907933"/>
                  <a:gd name="connsiteX33" fmla="*/ 2642262 w 5508432"/>
                  <a:gd name="connsiteY33" fmla="*/ 894991 h 907933"/>
                  <a:gd name="connsiteX34" fmla="*/ 2642262 w 5508432"/>
                  <a:gd name="connsiteY34" fmla="*/ 152724 h 907933"/>
                  <a:gd name="connsiteX35" fmla="*/ 1592606 w 5508432"/>
                  <a:gd name="connsiteY35" fmla="*/ 152724 h 907933"/>
                  <a:gd name="connsiteX36" fmla="*/ 1484533 w 5508432"/>
                  <a:gd name="connsiteY36" fmla="*/ 152724 h 907933"/>
                  <a:gd name="connsiteX37" fmla="*/ 1484533 w 5508432"/>
                  <a:gd name="connsiteY37" fmla="*/ 894991 h 907933"/>
                  <a:gd name="connsiteX38" fmla="*/ 1592606 w 5508432"/>
                  <a:gd name="connsiteY38" fmla="*/ 894991 h 907933"/>
                  <a:gd name="connsiteX39" fmla="*/ 1592606 w 5508432"/>
                  <a:gd name="connsiteY39" fmla="*/ 152724 h 907933"/>
                  <a:gd name="connsiteX40" fmla="*/ 1264506 w 5508432"/>
                  <a:gd name="connsiteY40" fmla="*/ 152724 h 907933"/>
                  <a:gd name="connsiteX41" fmla="*/ 1157082 w 5508432"/>
                  <a:gd name="connsiteY41" fmla="*/ 152724 h 907933"/>
                  <a:gd name="connsiteX42" fmla="*/ 1157082 w 5508432"/>
                  <a:gd name="connsiteY42" fmla="*/ 894991 h 907933"/>
                  <a:gd name="connsiteX43" fmla="*/ 1265153 w 5508432"/>
                  <a:gd name="connsiteY43" fmla="*/ 894991 h 907933"/>
                  <a:gd name="connsiteX44" fmla="*/ 1265153 w 5508432"/>
                  <a:gd name="connsiteY44" fmla="*/ 152724 h 907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5508432" h="907933">
                    <a:moveTo>
                      <a:pt x="5508432" y="152724"/>
                    </a:moveTo>
                    <a:lnTo>
                      <a:pt x="0" y="152724"/>
                    </a:lnTo>
                    <a:lnTo>
                      <a:pt x="0" y="0"/>
                    </a:lnTo>
                    <a:lnTo>
                      <a:pt x="5508432" y="0"/>
                    </a:lnTo>
                    <a:lnTo>
                      <a:pt x="5508432" y="152724"/>
                    </a:lnTo>
                    <a:close/>
                    <a:moveTo>
                      <a:pt x="5382888" y="152724"/>
                    </a:moveTo>
                    <a:lnTo>
                      <a:pt x="5274817" y="152724"/>
                    </a:lnTo>
                    <a:lnTo>
                      <a:pt x="5274817" y="907934"/>
                    </a:lnTo>
                    <a:lnTo>
                      <a:pt x="5382888" y="907934"/>
                    </a:lnTo>
                    <a:lnTo>
                      <a:pt x="5382888" y="152724"/>
                    </a:lnTo>
                    <a:close/>
                    <a:moveTo>
                      <a:pt x="4417360" y="152724"/>
                    </a:moveTo>
                    <a:lnTo>
                      <a:pt x="4309287" y="152724"/>
                    </a:lnTo>
                    <a:lnTo>
                      <a:pt x="4309287" y="894991"/>
                    </a:lnTo>
                    <a:lnTo>
                      <a:pt x="4417360" y="894991"/>
                    </a:lnTo>
                    <a:lnTo>
                      <a:pt x="4417360" y="152724"/>
                    </a:lnTo>
                    <a:close/>
                    <a:moveTo>
                      <a:pt x="242030" y="152724"/>
                    </a:moveTo>
                    <a:lnTo>
                      <a:pt x="133958" y="152724"/>
                    </a:lnTo>
                    <a:lnTo>
                      <a:pt x="133958" y="907934"/>
                    </a:lnTo>
                    <a:lnTo>
                      <a:pt x="242030" y="907934"/>
                    </a:lnTo>
                    <a:lnTo>
                      <a:pt x="242030" y="152724"/>
                    </a:lnTo>
                    <a:close/>
                    <a:moveTo>
                      <a:pt x="4042020" y="152724"/>
                    </a:moveTo>
                    <a:lnTo>
                      <a:pt x="3933948" y="152724"/>
                    </a:lnTo>
                    <a:lnTo>
                      <a:pt x="3933948" y="894991"/>
                    </a:lnTo>
                    <a:lnTo>
                      <a:pt x="4042020" y="894991"/>
                    </a:lnTo>
                    <a:lnTo>
                      <a:pt x="4042020" y="152724"/>
                    </a:lnTo>
                    <a:close/>
                    <a:moveTo>
                      <a:pt x="2973596" y="152724"/>
                    </a:moveTo>
                    <a:lnTo>
                      <a:pt x="2865524" y="152724"/>
                    </a:lnTo>
                    <a:lnTo>
                      <a:pt x="2865524" y="894991"/>
                    </a:lnTo>
                    <a:lnTo>
                      <a:pt x="2973596" y="894991"/>
                    </a:lnTo>
                    <a:lnTo>
                      <a:pt x="2973596" y="152724"/>
                    </a:lnTo>
                    <a:close/>
                    <a:moveTo>
                      <a:pt x="2642262" y="152724"/>
                    </a:moveTo>
                    <a:lnTo>
                      <a:pt x="2534190" y="152724"/>
                    </a:lnTo>
                    <a:lnTo>
                      <a:pt x="2534190" y="894991"/>
                    </a:lnTo>
                    <a:lnTo>
                      <a:pt x="2642262" y="894991"/>
                    </a:lnTo>
                    <a:lnTo>
                      <a:pt x="2642262" y="152724"/>
                    </a:lnTo>
                    <a:close/>
                    <a:moveTo>
                      <a:pt x="1592606" y="152724"/>
                    </a:moveTo>
                    <a:lnTo>
                      <a:pt x="1484533" y="152724"/>
                    </a:lnTo>
                    <a:lnTo>
                      <a:pt x="1484533" y="894991"/>
                    </a:lnTo>
                    <a:lnTo>
                      <a:pt x="1592606" y="894991"/>
                    </a:lnTo>
                    <a:lnTo>
                      <a:pt x="1592606" y="152724"/>
                    </a:lnTo>
                    <a:close/>
                    <a:moveTo>
                      <a:pt x="1264506" y="152724"/>
                    </a:moveTo>
                    <a:lnTo>
                      <a:pt x="1157082" y="152724"/>
                    </a:lnTo>
                    <a:lnTo>
                      <a:pt x="1157082" y="894991"/>
                    </a:lnTo>
                    <a:lnTo>
                      <a:pt x="1265153" y="894991"/>
                    </a:lnTo>
                    <a:lnTo>
                      <a:pt x="1265153" y="152724"/>
                    </a:lnTo>
                    <a:close/>
                  </a:path>
                </a:pathLst>
              </a:custGeom>
              <a:solidFill>
                <a:srgbClr val="333333"/>
              </a:solidFill>
              <a:ln w="64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7" name="Freeform: Shape 226">
                <a:extLst>
                  <a:ext uri="{FF2B5EF4-FFF2-40B4-BE49-F238E27FC236}">
                    <a16:creationId xmlns:a16="http://schemas.microsoft.com/office/drawing/2014/main" id="{FC4D31B8-A6AF-4D90-A784-5A8C6120F7AD}"/>
                  </a:ext>
                </a:extLst>
              </p:cNvPr>
              <p:cNvSpPr/>
              <p:nvPr/>
            </p:nvSpPr>
            <p:spPr>
              <a:xfrm>
                <a:off x="7140059" y="3743095"/>
                <a:ext cx="960351" cy="776564"/>
              </a:xfrm>
              <a:custGeom>
                <a:avLst/>
                <a:gdLst>
                  <a:gd name="connsiteX0" fmla="*/ 960351 w 960351"/>
                  <a:gd name="connsiteY0" fmla="*/ 776565 h 776564"/>
                  <a:gd name="connsiteX1" fmla="*/ 0 w 960351"/>
                  <a:gd name="connsiteY1" fmla="*/ 776565 h 776564"/>
                  <a:gd name="connsiteX2" fmla="*/ 0 w 960351"/>
                  <a:gd name="connsiteY2" fmla="*/ 61478 h 776564"/>
                  <a:gd name="connsiteX3" fmla="*/ 61478 w 960351"/>
                  <a:gd name="connsiteY3" fmla="*/ 0 h 776564"/>
                  <a:gd name="connsiteX4" fmla="*/ 903403 w 960351"/>
                  <a:gd name="connsiteY4" fmla="*/ 0 h 776564"/>
                  <a:gd name="connsiteX5" fmla="*/ 960351 w 960351"/>
                  <a:gd name="connsiteY5" fmla="*/ 56948 h 776564"/>
                  <a:gd name="connsiteX6" fmla="*/ 960351 w 960351"/>
                  <a:gd name="connsiteY6" fmla="*/ 776565 h 776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60351" h="776564">
                    <a:moveTo>
                      <a:pt x="960351" y="776565"/>
                    </a:moveTo>
                    <a:lnTo>
                      <a:pt x="0" y="776565"/>
                    </a:lnTo>
                    <a:lnTo>
                      <a:pt x="0" y="61478"/>
                    </a:lnTo>
                    <a:cubicBezTo>
                      <a:pt x="0" y="27827"/>
                      <a:pt x="27179" y="0"/>
                      <a:pt x="61478" y="0"/>
                    </a:cubicBezTo>
                    <a:lnTo>
                      <a:pt x="903403" y="0"/>
                    </a:lnTo>
                    <a:cubicBezTo>
                      <a:pt x="935113" y="0"/>
                      <a:pt x="960351" y="25239"/>
                      <a:pt x="960351" y="56948"/>
                    </a:cubicBezTo>
                    <a:lnTo>
                      <a:pt x="960351" y="776565"/>
                    </a:lnTo>
                    <a:close/>
                  </a:path>
                </a:pathLst>
              </a:custGeom>
              <a:solidFill>
                <a:srgbClr val="CC9348"/>
              </a:solidFill>
              <a:ln w="64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8" name="Freeform: Shape 227">
                <a:extLst>
                  <a:ext uri="{FF2B5EF4-FFF2-40B4-BE49-F238E27FC236}">
                    <a16:creationId xmlns:a16="http://schemas.microsoft.com/office/drawing/2014/main" id="{D128B49F-6871-4A41-B56F-756D284DCA8B}"/>
                  </a:ext>
                </a:extLst>
              </p:cNvPr>
              <p:cNvSpPr/>
              <p:nvPr/>
            </p:nvSpPr>
            <p:spPr>
              <a:xfrm>
                <a:off x="11318624" y="3743095"/>
                <a:ext cx="960351" cy="776564"/>
              </a:xfrm>
              <a:custGeom>
                <a:avLst/>
                <a:gdLst>
                  <a:gd name="connsiteX0" fmla="*/ 960351 w 960351"/>
                  <a:gd name="connsiteY0" fmla="*/ 776565 h 776564"/>
                  <a:gd name="connsiteX1" fmla="*/ 0 w 960351"/>
                  <a:gd name="connsiteY1" fmla="*/ 776565 h 776564"/>
                  <a:gd name="connsiteX2" fmla="*/ 0 w 960351"/>
                  <a:gd name="connsiteY2" fmla="*/ 61478 h 776564"/>
                  <a:gd name="connsiteX3" fmla="*/ 61478 w 960351"/>
                  <a:gd name="connsiteY3" fmla="*/ 0 h 776564"/>
                  <a:gd name="connsiteX4" fmla="*/ 902757 w 960351"/>
                  <a:gd name="connsiteY4" fmla="*/ 0 h 776564"/>
                  <a:gd name="connsiteX5" fmla="*/ 959705 w 960351"/>
                  <a:gd name="connsiteY5" fmla="*/ 56948 h 776564"/>
                  <a:gd name="connsiteX6" fmla="*/ 959705 w 960351"/>
                  <a:gd name="connsiteY6" fmla="*/ 776565 h 776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60351" h="776564">
                    <a:moveTo>
                      <a:pt x="960351" y="776565"/>
                    </a:moveTo>
                    <a:lnTo>
                      <a:pt x="0" y="776565"/>
                    </a:lnTo>
                    <a:lnTo>
                      <a:pt x="0" y="61478"/>
                    </a:lnTo>
                    <a:cubicBezTo>
                      <a:pt x="0" y="27827"/>
                      <a:pt x="27179" y="0"/>
                      <a:pt x="61478" y="0"/>
                    </a:cubicBezTo>
                    <a:lnTo>
                      <a:pt x="902757" y="0"/>
                    </a:lnTo>
                    <a:cubicBezTo>
                      <a:pt x="934466" y="0"/>
                      <a:pt x="959705" y="25239"/>
                      <a:pt x="959705" y="56948"/>
                    </a:cubicBezTo>
                    <a:lnTo>
                      <a:pt x="959705" y="776565"/>
                    </a:lnTo>
                    <a:close/>
                  </a:path>
                </a:pathLst>
              </a:custGeom>
              <a:solidFill>
                <a:srgbClr val="CC9348"/>
              </a:solidFill>
              <a:ln w="64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9" name="Freeform: Shape 228">
                <a:extLst>
                  <a:ext uri="{FF2B5EF4-FFF2-40B4-BE49-F238E27FC236}">
                    <a16:creationId xmlns:a16="http://schemas.microsoft.com/office/drawing/2014/main" id="{E7A60A77-3B92-4CF2-8075-6A8852EB5BBF}"/>
                  </a:ext>
                </a:extLst>
              </p:cNvPr>
              <p:cNvSpPr/>
              <p:nvPr/>
            </p:nvSpPr>
            <p:spPr>
              <a:xfrm>
                <a:off x="9928573" y="3743095"/>
                <a:ext cx="960351" cy="776564"/>
              </a:xfrm>
              <a:custGeom>
                <a:avLst/>
                <a:gdLst>
                  <a:gd name="connsiteX0" fmla="*/ 960352 w 960351"/>
                  <a:gd name="connsiteY0" fmla="*/ 776565 h 776564"/>
                  <a:gd name="connsiteX1" fmla="*/ 0 w 960351"/>
                  <a:gd name="connsiteY1" fmla="*/ 776565 h 776564"/>
                  <a:gd name="connsiteX2" fmla="*/ 0 w 960351"/>
                  <a:gd name="connsiteY2" fmla="*/ 61478 h 776564"/>
                  <a:gd name="connsiteX3" fmla="*/ 61478 w 960351"/>
                  <a:gd name="connsiteY3" fmla="*/ 0 h 776564"/>
                  <a:gd name="connsiteX4" fmla="*/ 903404 w 960351"/>
                  <a:gd name="connsiteY4" fmla="*/ 0 h 776564"/>
                  <a:gd name="connsiteX5" fmla="*/ 960352 w 960351"/>
                  <a:gd name="connsiteY5" fmla="*/ 56948 h 776564"/>
                  <a:gd name="connsiteX6" fmla="*/ 960352 w 960351"/>
                  <a:gd name="connsiteY6" fmla="*/ 776565 h 776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60351" h="776564">
                    <a:moveTo>
                      <a:pt x="960352" y="776565"/>
                    </a:moveTo>
                    <a:lnTo>
                      <a:pt x="0" y="776565"/>
                    </a:lnTo>
                    <a:lnTo>
                      <a:pt x="0" y="61478"/>
                    </a:lnTo>
                    <a:cubicBezTo>
                      <a:pt x="0" y="27827"/>
                      <a:pt x="27180" y="0"/>
                      <a:pt x="61478" y="0"/>
                    </a:cubicBezTo>
                    <a:lnTo>
                      <a:pt x="903404" y="0"/>
                    </a:lnTo>
                    <a:cubicBezTo>
                      <a:pt x="935113" y="0"/>
                      <a:pt x="960352" y="25239"/>
                      <a:pt x="960352" y="56948"/>
                    </a:cubicBezTo>
                    <a:lnTo>
                      <a:pt x="960352" y="776565"/>
                    </a:lnTo>
                    <a:close/>
                  </a:path>
                </a:pathLst>
              </a:custGeom>
              <a:solidFill>
                <a:srgbClr val="CC9348"/>
              </a:solidFill>
              <a:ln w="64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423" name="Group 422">
            <a:extLst>
              <a:ext uri="{FF2B5EF4-FFF2-40B4-BE49-F238E27FC236}">
                <a16:creationId xmlns:a16="http://schemas.microsoft.com/office/drawing/2014/main" id="{4D3461F4-FE8B-44F8-BA41-D318BD58C4F1}"/>
              </a:ext>
            </a:extLst>
          </p:cNvPr>
          <p:cNvGrpSpPr/>
          <p:nvPr/>
        </p:nvGrpSpPr>
        <p:grpSpPr>
          <a:xfrm>
            <a:off x="-2497983" y="2673223"/>
            <a:ext cx="5824941" cy="4488220"/>
            <a:chOff x="-2444750" y="2431348"/>
            <a:chExt cx="5824941" cy="4488220"/>
          </a:xfrm>
        </p:grpSpPr>
        <p:sp>
          <p:nvSpPr>
            <p:cNvPr id="369" name="Parallelogram 368">
              <a:extLst>
                <a:ext uri="{FF2B5EF4-FFF2-40B4-BE49-F238E27FC236}">
                  <a16:creationId xmlns:a16="http://schemas.microsoft.com/office/drawing/2014/main" id="{61CF3469-C340-4804-8007-B2660B3F9C96}"/>
                </a:ext>
              </a:extLst>
            </p:cNvPr>
            <p:cNvSpPr/>
            <p:nvPr/>
          </p:nvSpPr>
          <p:spPr>
            <a:xfrm>
              <a:off x="-2444750" y="6159430"/>
              <a:ext cx="5629344" cy="760138"/>
            </a:xfrm>
            <a:prstGeom prst="parallelogram">
              <a:avLst>
                <a:gd name="adj" fmla="val 145392"/>
              </a:avLst>
            </a:prstGeom>
            <a:solidFill>
              <a:schemeClr val="tx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58" name="Graphic 213">
              <a:extLst>
                <a:ext uri="{FF2B5EF4-FFF2-40B4-BE49-F238E27FC236}">
                  <a16:creationId xmlns:a16="http://schemas.microsoft.com/office/drawing/2014/main" id="{DC73E84E-8313-4B59-8111-DD36FD852B30}"/>
                </a:ext>
              </a:extLst>
            </p:cNvPr>
            <p:cNvGrpSpPr/>
            <p:nvPr/>
          </p:nvGrpSpPr>
          <p:grpSpPr>
            <a:xfrm>
              <a:off x="1509305" y="2431348"/>
              <a:ext cx="1281990" cy="1008239"/>
              <a:chOff x="1509305" y="2431348"/>
              <a:chExt cx="1281990" cy="1008239"/>
            </a:xfrm>
          </p:grpSpPr>
          <p:sp>
            <p:nvSpPr>
              <p:cNvPr id="259" name="Freeform: Shape 258">
                <a:extLst>
                  <a:ext uri="{FF2B5EF4-FFF2-40B4-BE49-F238E27FC236}">
                    <a16:creationId xmlns:a16="http://schemas.microsoft.com/office/drawing/2014/main" id="{D7A78DCB-6BEE-4F73-9620-6F16CEE7D1E4}"/>
                  </a:ext>
                </a:extLst>
              </p:cNvPr>
              <p:cNvSpPr/>
              <p:nvPr/>
            </p:nvSpPr>
            <p:spPr>
              <a:xfrm>
                <a:off x="1509305" y="2431348"/>
                <a:ext cx="1281990" cy="898873"/>
              </a:xfrm>
              <a:custGeom>
                <a:avLst/>
                <a:gdLst>
                  <a:gd name="connsiteX0" fmla="*/ 55666 w 1281990"/>
                  <a:gd name="connsiteY0" fmla="*/ 898874 h 898873"/>
                  <a:gd name="connsiteX1" fmla="*/ 1226337 w 1281990"/>
                  <a:gd name="connsiteY1" fmla="*/ 898874 h 898873"/>
                  <a:gd name="connsiteX2" fmla="*/ 1281991 w 1281990"/>
                  <a:gd name="connsiteY2" fmla="*/ 843220 h 898873"/>
                  <a:gd name="connsiteX3" fmla="*/ 1281991 w 1281990"/>
                  <a:gd name="connsiteY3" fmla="*/ 55654 h 898873"/>
                  <a:gd name="connsiteX4" fmla="*/ 1226337 w 1281990"/>
                  <a:gd name="connsiteY4" fmla="*/ 0 h 898873"/>
                  <a:gd name="connsiteX5" fmla="*/ 55666 w 1281990"/>
                  <a:gd name="connsiteY5" fmla="*/ 0 h 898873"/>
                  <a:gd name="connsiteX6" fmla="*/ 12 w 1281990"/>
                  <a:gd name="connsiteY6" fmla="*/ 55654 h 898873"/>
                  <a:gd name="connsiteX7" fmla="*/ 12 w 1281990"/>
                  <a:gd name="connsiteY7" fmla="*/ 843220 h 898873"/>
                  <a:gd name="connsiteX8" fmla="*/ 55666 w 1281990"/>
                  <a:gd name="connsiteY8" fmla="*/ 898874 h 898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81990" h="898873">
                    <a:moveTo>
                      <a:pt x="55666" y="898874"/>
                    </a:moveTo>
                    <a:lnTo>
                      <a:pt x="1226337" y="898874"/>
                    </a:lnTo>
                    <a:cubicBezTo>
                      <a:pt x="1257400" y="898874"/>
                      <a:pt x="1281991" y="873636"/>
                      <a:pt x="1281991" y="843220"/>
                    </a:cubicBezTo>
                    <a:lnTo>
                      <a:pt x="1281991" y="55654"/>
                    </a:lnTo>
                    <a:cubicBezTo>
                      <a:pt x="1281991" y="24591"/>
                      <a:pt x="1256753" y="0"/>
                      <a:pt x="1226337" y="0"/>
                    </a:cubicBezTo>
                    <a:lnTo>
                      <a:pt x="55666" y="0"/>
                    </a:lnTo>
                    <a:cubicBezTo>
                      <a:pt x="24603" y="0"/>
                      <a:pt x="12" y="25238"/>
                      <a:pt x="12" y="55654"/>
                    </a:cubicBezTo>
                    <a:lnTo>
                      <a:pt x="12" y="843220"/>
                    </a:lnTo>
                    <a:cubicBezTo>
                      <a:pt x="-635" y="874283"/>
                      <a:pt x="24603" y="898874"/>
                      <a:pt x="55666" y="898874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64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0" name="Freeform: Shape 259">
                <a:extLst>
                  <a:ext uri="{FF2B5EF4-FFF2-40B4-BE49-F238E27FC236}">
                    <a16:creationId xmlns:a16="http://schemas.microsoft.com/office/drawing/2014/main" id="{C32AFFB2-146C-4DE1-A5EB-6498C8387224}"/>
                  </a:ext>
                </a:extLst>
              </p:cNvPr>
              <p:cNvSpPr/>
              <p:nvPr/>
            </p:nvSpPr>
            <p:spPr>
              <a:xfrm>
                <a:off x="1889834" y="2894052"/>
                <a:ext cx="520945" cy="317097"/>
              </a:xfrm>
              <a:custGeom>
                <a:avLst/>
                <a:gdLst>
                  <a:gd name="connsiteX0" fmla="*/ 12943 w 520945"/>
                  <a:gd name="connsiteY0" fmla="*/ 317097 h 317097"/>
                  <a:gd name="connsiteX1" fmla="*/ 508003 w 520945"/>
                  <a:gd name="connsiteY1" fmla="*/ 317097 h 317097"/>
                  <a:gd name="connsiteX2" fmla="*/ 520946 w 520945"/>
                  <a:gd name="connsiteY2" fmla="*/ 304155 h 317097"/>
                  <a:gd name="connsiteX3" fmla="*/ 520946 w 520945"/>
                  <a:gd name="connsiteY3" fmla="*/ 12943 h 317097"/>
                  <a:gd name="connsiteX4" fmla="*/ 508003 w 520945"/>
                  <a:gd name="connsiteY4" fmla="*/ 0 h 317097"/>
                  <a:gd name="connsiteX5" fmla="*/ 12943 w 520945"/>
                  <a:gd name="connsiteY5" fmla="*/ 0 h 317097"/>
                  <a:gd name="connsiteX6" fmla="*/ 0 w 520945"/>
                  <a:gd name="connsiteY6" fmla="*/ 12943 h 317097"/>
                  <a:gd name="connsiteX7" fmla="*/ 0 w 520945"/>
                  <a:gd name="connsiteY7" fmla="*/ 304155 h 317097"/>
                  <a:gd name="connsiteX8" fmla="*/ 12943 w 520945"/>
                  <a:gd name="connsiteY8" fmla="*/ 317097 h 317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0945" h="317097">
                    <a:moveTo>
                      <a:pt x="12943" y="317097"/>
                    </a:moveTo>
                    <a:lnTo>
                      <a:pt x="508003" y="317097"/>
                    </a:lnTo>
                    <a:cubicBezTo>
                      <a:pt x="515121" y="317097"/>
                      <a:pt x="520946" y="311273"/>
                      <a:pt x="520946" y="304155"/>
                    </a:cubicBezTo>
                    <a:lnTo>
                      <a:pt x="520946" y="12943"/>
                    </a:lnTo>
                    <a:cubicBezTo>
                      <a:pt x="520946" y="5824"/>
                      <a:pt x="515121" y="0"/>
                      <a:pt x="508003" y="0"/>
                    </a:cubicBezTo>
                    <a:lnTo>
                      <a:pt x="12943" y="0"/>
                    </a:lnTo>
                    <a:cubicBezTo>
                      <a:pt x="5824" y="0"/>
                      <a:pt x="0" y="5824"/>
                      <a:pt x="0" y="12943"/>
                    </a:cubicBezTo>
                    <a:lnTo>
                      <a:pt x="0" y="304155"/>
                    </a:lnTo>
                    <a:cubicBezTo>
                      <a:pt x="0" y="311273"/>
                      <a:pt x="5824" y="317097"/>
                      <a:pt x="12943" y="317097"/>
                    </a:cubicBezTo>
                    <a:close/>
                  </a:path>
                </a:pathLst>
              </a:custGeom>
              <a:noFill/>
              <a:ln w="4336" cap="flat">
                <a:solidFill>
                  <a:schemeClr val="bg1">
                    <a:alpha val="2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1" name="Freeform: Shape 260">
                <a:extLst>
                  <a:ext uri="{FF2B5EF4-FFF2-40B4-BE49-F238E27FC236}">
                    <a16:creationId xmlns:a16="http://schemas.microsoft.com/office/drawing/2014/main" id="{39B353FF-5AC5-42B0-823C-48A14B4C9AB2}"/>
                  </a:ext>
                </a:extLst>
              </p:cNvPr>
              <p:cNvSpPr/>
              <p:nvPr/>
            </p:nvSpPr>
            <p:spPr>
              <a:xfrm>
                <a:off x="2036056" y="3026067"/>
                <a:ext cx="341719" cy="409637"/>
              </a:xfrm>
              <a:custGeom>
                <a:avLst/>
                <a:gdLst>
                  <a:gd name="connsiteX0" fmla="*/ 21386 w 341719"/>
                  <a:gd name="connsiteY0" fmla="*/ 0 h 409637"/>
                  <a:gd name="connsiteX1" fmla="*/ 224587 w 341719"/>
                  <a:gd name="connsiteY1" fmla="*/ 0 h 409637"/>
                  <a:gd name="connsiteX2" fmla="*/ 245296 w 341719"/>
                  <a:gd name="connsiteY2" fmla="*/ 16178 h 409637"/>
                  <a:gd name="connsiteX3" fmla="*/ 341719 w 341719"/>
                  <a:gd name="connsiteY3" fmla="*/ 409638 h 409637"/>
                  <a:gd name="connsiteX4" fmla="*/ 32387 w 341719"/>
                  <a:gd name="connsiteY4" fmla="*/ 409638 h 409637"/>
                  <a:gd name="connsiteX5" fmla="*/ 31 w 341719"/>
                  <a:gd name="connsiteY5" fmla="*/ 23297 h 409637"/>
                  <a:gd name="connsiteX6" fmla="*/ 21386 w 341719"/>
                  <a:gd name="connsiteY6" fmla="*/ 0 h 409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41719" h="409637">
                    <a:moveTo>
                      <a:pt x="21386" y="0"/>
                    </a:moveTo>
                    <a:lnTo>
                      <a:pt x="224587" y="0"/>
                    </a:lnTo>
                    <a:cubicBezTo>
                      <a:pt x="234294" y="0"/>
                      <a:pt x="243354" y="6471"/>
                      <a:pt x="245296" y="16178"/>
                    </a:cubicBezTo>
                    <a:lnTo>
                      <a:pt x="341719" y="409638"/>
                    </a:lnTo>
                    <a:lnTo>
                      <a:pt x="32387" y="409638"/>
                    </a:lnTo>
                    <a:lnTo>
                      <a:pt x="31" y="23297"/>
                    </a:lnTo>
                    <a:cubicBezTo>
                      <a:pt x="-616" y="11001"/>
                      <a:pt x="9091" y="0"/>
                      <a:pt x="21386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64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2" name="Freeform: Shape 261">
                <a:extLst>
                  <a:ext uri="{FF2B5EF4-FFF2-40B4-BE49-F238E27FC236}">
                    <a16:creationId xmlns:a16="http://schemas.microsoft.com/office/drawing/2014/main" id="{C13174FF-1E94-413D-A75E-F7438C19A416}"/>
                  </a:ext>
                </a:extLst>
              </p:cNvPr>
              <p:cNvSpPr/>
              <p:nvPr/>
            </p:nvSpPr>
            <p:spPr>
              <a:xfrm>
                <a:off x="1844534" y="3391700"/>
                <a:ext cx="689848" cy="47888"/>
              </a:xfrm>
              <a:custGeom>
                <a:avLst/>
                <a:gdLst>
                  <a:gd name="connsiteX0" fmla="*/ 0 w 689848"/>
                  <a:gd name="connsiteY0" fmla="*/ 0 h 47888"/>
                  <a:gd name="connsiteX1" fmla="*/ 689848 w 689848"/>
                  <a:gd name="connsiteY1" fmla="*/ 0 h 47888"/>
                  <a:gd name="connsiteX2" fmla="*/ 689848 w 689848"/>
                  <a:gd name="connsiteY2" fmla="*/ 47888 h 47888"/>
                  <a:gd name="connsiteX3" fmla="*/ 0 w 689848"/>
                  <a:gd name="connsiteY3" fmla="*/ 47888 h 47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48" h="47888">
                    <a:moveTo>
                      <a:pt x="0" y="0"/>
                    </a:moveTo>
                    <a:lnTo>
                      <a:pt x="689848" y="0"/>
                    </a:lnTo>
                    <a:lnTo>
                      <a:pt x="689848" y="47888"/>
                    </a:lnTo>
                    <a:lnTo>
                      <a:pt x="0" y="4788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64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3" name="Freeform: Shape 262">
                <a:extLst>
                  <a:ext uri="{FF2B5EF4-FFF2-40B4-BE49-F238E27FC236}">
                    <a16:creationId xmlns:a16="http://schemas.microsoft.com/office/drawing/2014/main" id="{F5A10A85-F1B0-48DD-A4E5-CF58C261F59B}"/>
                  </a:ext>
                </a:extLst>
              </p:cNvPr>
              <p:cNvSpPr/>
              <p:nvPr/>
            </p:nvSpPr>
            <p:spPr>
              <a:xfrm>
                <a:off x="1844534" y="3391700"/>
                <a:ext cx="122308" cy="47888"/>
              </a:xfrm>
              <a:custGeom>
                <a:avLst/>
                <a:gdLst>
                  <a:gd name="connsiteX0" fmla="*/ 0 w 122308"/>
                  <a:gd name="connsiteY0" fmla="*/ 0 h 47888"/>
                  <a:gd name="connsiteX1" fmla="*/ 122309 w 122308"/>
                  <a:gd name="connsiteY1" fmla="*/ 0 h 47888"/>
                  <a:gd name="connsiteX2" fmla="*/ 122309 w 122308"/>
                  <a:gd name="connsiteY2" fmla="*/ 47888 h 47888"/>
                  <a:gd name="connsiteX3" fmla="*/ 0 w 122308"/>
                  <a:gd name="connsiteY3" fmla="*/ 47888 h 47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308" h="47888">
                    <a:moveTo>
                      <a:pt x="0" y="0"/>
                    </a:moveTo>
                    <a:lnTo>
                      <a:pt x="122309" y="0"/>
                    </a:lnTo>
                    <a:lnTo>
                      <a:pt x="122309" y="47888"/>
                    </a:lnTo>
                    <a:lnTo>
                      <a:pt x="0" y="47888"/>
                    </a:lnTo>
                    <a:close/>
                  </a:path>
                </a:pathLst>
              </a:custGeom>
              <a:solidFill>
                <a:srgbClr val="404040"/>
              </a:solidFill>
              <a:ln w="64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  <p:grpSp>
          <p:nvGrpSpPr>
            <p:cNvPr id="264" name="Graphic 213">
              <a:extLst>
                <a:ext uri="{FF2B5EF4-FFF2-40B4-BE49-F238E27FC236}">
                  <a16:creationId xmlns:a16="http://schemas.microsoft.com/office/drawing/2014/main" id="{DC73E84E-8313-4B59-8111-DD36FD852B30}"/>
                </a:ext>
              </a:extLst>
            </p:cNvPr>
            <p:cNvGrpSpPr/>
            <p:nvPr/>
          </p:nvGrpSpPr>
          <p:grpSpPr>
            <a:xfrm>
              <a:off x="-1582057" y="3440235"/>
              <a:ext cx="4962248" cy="2723154"/>
              <a:chOff x="-1582057" y="3440235"/>
              <a:chExt cx="4962248" cy="2723154"/>
            </a:xfrm>
            <a:effectLst/>
          </p:grpSpPr>
          <p:sp>
            <p:nvSpPr>
              <p:cNvPr id="368" name="Freeform: Shape 367">
                <a:extLst>
                  <a:ext uri="{FF2B5EF4-FFF2-40B4-BE49-F238E27FC236}">
                    <a16:creationId xmlns:a16="http://schemas.microsoft.com/office/drawing/2014/main" id="{BAC0F941-9AE6-43C9-A464-A8AD97EEF079}"/>
                  </a:ext>
                </a:extLst>
              </p:cNvPr>
              <p:cNvSpPr/>
              <p:nvPr/>
            </p:nvSpPr>
            <p:spPr>
              <a:xfrm>
                <a:off x="-1362082" y="3730899"/>
                <a:ext cx="4738986" cy="1635371"/>
              </a:xfrm>
              <a:custGeom>
                <a:avLst/>
                <a:gdLst>
                  <a:gd name="connsiteX0" fmla="*/ 0 w 4738986"/>
                  <a:gd name="connsiteY0" fmla="*/ 0 h 2485654"/>
                  <a:gd name="connsiteX1" fmla="*/ 4738986 w 4738986"/>
                  <a:gd name="connsiteY1" fmla="*/ 0 h 2485654"/>
                  <a:gd name="connsiteX2" fmla="*/ 4738986 w 4738986"/>
                  <a:gd name="connsiteY2" fmla="*/ 2485654 h 2485654"/>
                  <a:gd name="connsiteX3" fmla="*/ 0 w 4738986"/>
                  <a:gd name="connsiteY3" fmla="*/ 2485654 h 248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38986" h="2485654">
                    <a:moveTo>
                      <a:pt x="0" y="0"/>
                    </a:moveTo>
                    <a:lnTo>
                      <a:pt x="4738986" y="0"/>
                    </a:lnTo>
                    <a:lnTo>
                      <a:pt x="4738986" y="2485654"/>
                    </a:lnTo>
                    <a:lnTo>
                      <a:pt x="0" y="2485654"/>
                    </a:lnTo>
                    <a:close/>
                  </a:path>
                </a:pathLst>
              </a:custGeom>
              <a:solidFill>
                <a:schemeClr val="tx1">
                  <a:alpha val="10000"/>
                </a:schemeClr>
              </a:solidFill>
              <a:ln w="64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5" name="Freeform: Shape 264">
                <a:extLst>
                  <a:ext uri="{FF2B5EF4-FFF2-40B4-BE49-F238E27FC236}">
                    <a16:creationId xmlns:a16="http://schemas.microsoft.com/office/drawing/2014/main" id="{75713849-A812-4814-B2E4-871484D3F61F}"/>
                  </a:ext>
                </a:extLst>
              </p:cNvPr>
              <p:cNvSpPr/>
              <p:nvPr/>
            </p:nvSpPr>
            <p:spPr>
              <a:xfrm>
                <a:off x="-1582057" y="3677735"/>
                <a:ext cx="4738986" cy="2485654"/>
              </a:xfrm>
              <a:custGeom>
                <a:avLst/>
                <a:gdLst>
                  <a:gd name="connsiteX0" fmla="*/ 0 w 4738986"/>
                  <a:gd name="connsiteY0" fmla="*/ 0 h 2485654"/>
                  <a:gd name="connsiteX1" fmla="*/ 4738986 w 4738986"/>
                  <a:gd name="connsiteY1" fmla="*/ 0 h 2485654"/>
                  <a:gd name="connsiteX2" fmla="*/ 4738986 w 4738986"/>
                  <a:gd name="connsiteY2" fmla="*/ 2485654 h 2485654"/>
                  <a:gd name="connsiteX3" fmla="*/ 0 w 4738986"/>
                  <a:gd name="connsiteY3" fmla="*/ 2485654 h 248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38986" h="2485654">
                    <a:moveTo>
                      <a:pt x="0" y="0"/>
                    </a:moveTo>
                    <a:lnTo>
                      <a:pt x="4738986" y="0"/>
                    </a:lnTo>
                    <a:lnTo>
                      <a:pt x="4738986" y="2485654"/>
                    </a:lnTo>
                    <a:lnTo>
                      <a:pt x="0" y="2485654"/>
                    </a:lnTo>
                    <a:close/>
                  </a:path>
                </a:pathLst>
              </a:custGeom>
              <a:solidFill>
                <a:srgbClr val="0DB3AF"/>
              </a:solidFill>
              <a:ln w="64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6" name="Freeform: Shape 265">
                <a:extLst>
                  <a:ext uri="{FF2B5EF4-FFF2-40B4-BE49-F238E27FC236}">
                    <a16:creationId xmlns:a16="http://schemas.microsoft.com/office/drawing/2014/main" id="{20E38C2A-B389-41BF-BFA7-23C9A5898DE4}"/>
                  </a:ext>
                </a:extLst>
              </p:cNvPr>
              <p:cNvSpPr/>
              <p:nvPr/>
            </p:nvSpPr>
            <p:spPr>
              <a:xfrm>
                <a:off x="-1582057" y="3778688"/>
                <a:ext cx="4738986" cy="2384700"/>
              </a:xfrm>
              <a:custGeom>
                <a:avLst/>
                <a:gdLst>
                  <a:gd name="connsiteX0" fmla="*/ 3024072 w 4738986"/>
                  <a:gd name="connsiteY0" fmla="*/ 2057897 h 2384700"/>
                  <a:gd name="connsiteX1" fmla="*/ 3024072 w 4738986"/>
                  <a:gd name="connsiteY1" fmla="*/ 0 h 2384700"/>
                  <a:gd name="connsiteX2" fmla="*/ 3017601 w 4738986"/>
                  <a:gd name="connsiteY2" fmla="*/ 0 h 2384700"/>
                  <a:gd name="connsiteX3" fmla="*/ 3017601 w 4738986"/>
                  <a:gd name="connsiteY3" fmla="*/ 2057897 h 2384700"/>
                  <a:gd name="connsiteX4" fmla="*/ 1242504 w 4738986"/>
                  <a:gd name="connsiteY4" fmla="*/ 2057897 h 2384700"/>
                  <a:gd name="connsiteX5" fmla="*/ 1242504 w 4738986"/>
                  <a:gd name="connsiteY5" fmla="*/ 0 h 2384700"/>
                  <a:gd name="connsiteX6" fmla="*/ 1236032 w 4738986"/>
                  <a:gd name="connsiteY6" fmla="*/ 0 h 2384700"/>
                  <a:gd name="connsiteX7" fmla="*/ 1236032 w 4738986"/>
                  <a:gd name="connsiteY7" fmla="*/ 2057897 h 2384700"/>
                  <a:gd name="connsiteX8" fmla="*/ 0 w 4738986"/>
                  <a:gd name="connsiteY8" fmla="*/ 2057897 h 2384700"/>
                  <a:gd name="connsiteX9" fmla="*/ 0 w 4738986"/>
                  <a:gd name="connsiteY9" fmla="*/ 2384701 h 2384700"/>
                  <a:gd name="connsiteX10" fmla="*/ 4738986 w 4738986"/>
                  <a:gd name="connsiteY10" fmla="*/ 2384701 h 2384700"/>
                  <a:gd name="connsiteX11" fmla="*/ 4738986 w 4738986"/>
                  <a:gd name="connsiteY11" fmla="*/ 2057897 h 2384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738986" h="2384700">
                    <a:moveTo>
                      <a:pt x="3024072" y="2057897"/>
                    </a:moveTo>
                    <a:lnTo>
                      <a:pt x="3024072" y="0"/>
                    </a:lnTo>
                    <a:lnTo>
                      <a:pt x="3017601" y="0"/>
                    </a:lnTo>
                    <a:lnTo>
                      <a:pt x="3017601" y="2057897"/>
                    </a:lnTo>
                    <a:lnTo>
                      <a:pt x="1242504" y="2057897"/>
                    </a:lnTo>
                    <a:lnTo>
                      <a:pt x="1242504" y="0"/>
                    </a:lnTo>
                    <a:lnTo>
                      <a:pt x="1236032" y="0"/>
                    </a:lnTo>
                    <a:lnTo>
                      <a:pt x="1236032" y="2057897"/>
                    </a:lnTo>
                    <a:lnTo>
                      <a:pt x="0" y="2057897"/>
                    </a:lnTo>
                    <a:lnTo>
                      <a:pt x="0" y="2384701"/>
                    </a:lnTo>
                    <a:lnTo>
                      <a:pt x="4738986" y="2384701"/>
                    </a:lnTo>
                    <a:lnTo>
                      <a:pt x="4738986" y="2057897"/>
                    </a:lnTo>
                    <a:close/>
                  </a:path>
                </a:pathLst>
              </a:custGeom>
              <a:solidFill>
                <a:srgbClr val="2B2B2B"/>
              </a:solidFill>
              <a:ln w="64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7" name="Freeform: Shape 366">
                <a:extLst>
                  <a:ext uri="{FF2B5EF4-FFF2-40B4-BE49-F238E27FC236}">
                    <a16:creationId xmlns:a16="http://schemas.microsoft.com/office/drawing/2014/main" id="{E484CA5F-C980-4006-BCB7-65AF1C93C815}"/>
                  </a:ext>
                </a:extLst>
              </p:cNvPr>
              <p:cNvSpPr/>
              <p:nvPr/>
            </p:nvSpPr>
            <p:spPr>
              <a:xfrm>
                <a:off x="-1582057" y="3649835"/>
                <a:ext cx="4738986" cy="233043"/>
              </a:xfrm>
              <a:custGeom>
                <a:avLst/>
                <a:gdLst>
                  <a:gd name="connsiteX0" fmla="*/ 0 w 4738986"/>
                  <a:gd name="connsiteY0" fmla="*/ 0 h 2485654"/>
                  <a:gd name="connsiteX1" fmla="*/ 4738986 w 4738986"/>
                  <a:gd name="connsiteY1" fmla="*/ 0 h 2485654"/>
                  <a:gd name="connsiteX2" fmla="*/ 4738986 w 4738986"/>
                  <a:gd name="connsiteY2" fmla="*/ 2485654 h 2485654"/>
                  <a:gd name="connsiteX3" fmla="*/ 0 w 4738986"/>
                  <a:gd name="connsiteY3" fmla="*/ 2485654 h 248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38986" h="2485654">
                    <a:moveTo>
                      <a:pt x="0" y="0"/>
                    </a:moveTo>
                    <a:lnTo>
                      <a:pt x="4738986" y="0"/>
                    </a:lnTo>
                    <a:lnTo>
                      <a:pt x="4738986" y="2485654"/>
                    </a:lnTo>
                    <a:lnTo>
                      <a:pt x="0" y="2485654"/>
                    </a:lnTo>
                    <a:close/>
                  </a:path>
                </a:pathLst>
              </a:custGeom>
              <a:solidFill>
                <a:schemeClr val="tx1">
                  <a:alpha val="10000"/>
                </a:schemeClr>
              </a:solidFill>
              <a:ln w="64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000"/>
              </a:p>
            </p:txBody>
          </p:sp>
          <p:sp>
            <p:nvSpPr>
              <p:cNvPr id="267" name="Freeform: Shape 266">
                <a:extLst>
                  <a:ext uri="{FF2B5EF4-FFF2-40B4-BE49-F238E27FC236}">
                    <a16:creationId xmlns:a16="http://schemas.microsoft.com/office/drawing/2014/main" id="{AA8030DC-2A5A-4825-BBBD-2C6B9A5676ED}"/>
                  </a:ext>
                </a:extLst>
              </p:cNvPr>
              <p:cNvSpPr/>
              <p:nvPr/>
            </p:nvSpPr>
            <p:spPr>
              <a:xfrm>
                <a:off x="-1582057" y="3440235"/>
                <a:ext cx="4962248" cy="326804"/>
              </a:xfrm>
              <a:custGeom>
                <a:avLst/>
                <a:gdLst>
                  <a:gd name="connsiteX0" fmla="*/ 0 w 4962248"/>
                  <a:gd name="connsiteY0" fmla="*/ 0 h 326804"/>
                  <a:gd name="connsiteX1" fmla="*/ 4962249 w 4962248"/>
                  <a:gd name="connsiteY1" fmla="*/ 0 h 326804"/>
                  <a:gd name="connsiteX2" fmla="*/ 4962249 w 4962248"/>
                  <a:gd name="connsiteY2" fmla="*/ 326804 h 326804"/>
                  <a:gd name="connsiteX3" fmla="*/ 0 w 4962248"/>
                  <a:gd name="connsiteY3" fmla="*/ 326804 h 326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62248" h="326804">
                    <a:moveTo>
                      <a:pt x="0" y="0"/>
                    </a:moveTo>
                    <a:lnTo>
                      <a:pt x="4962249" y="0"/>
                    </a:lnTo>
                    <a:lnTo>
                      <a:pt x="4962249" y="326804"/>
                    </a:lnTo>
                    <a:lnTo>
                      <a:pt x="0" y="326804"/>
                    </a:lnTo>
                    <a:close/>
                  </a:path>
                </a:pathLst>
              </a:custGeom>
              <a:solidFill>
                <a:srgbClr val="FFFFFF"/>
              </a:solidFill>
              <a:ln w="64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422" name="Group 421">
            <a:extLst>
              <a:ext uri="{FF2B5EF4-FFF2-40B4-BE49-F238E27FC236}">
                <a16:creationId xmlns:a16="http://schemas.microsoft.com/office/drawing/2014/main" id="{563DF39B-8755-4757-80D7-4EEC4DBF2E5B}"/>
              </a:ext>
            </a:extLst>
          </p:cNvPr>
          <p:cNvGrpSpPr/>
          <p:nvPr/>
        </p:nvGrpSpPr>
        <p:grpSpPr>
          <a:xfrm>
            <a:off x="-902546" y="4175904"/>
            <a:ext cx="2783462" cy="2670778"/>
            <a:chOff x="-874106" y="3968629"/>
            <a:chExt cx="2783462" cy="2670778"/>
          </a:xfrm>
        </p:grpSpPr>
        <p:sp>
          <p:nvSpPr>
            <p:cNvPr id="410" name="Freeform: Shape 409">
              <a:extLst>
                <a:ext uri="{FF2B5EF4-FFF2-40B4-BE49-F238E27FC236}">
                  <a16:creationId xmlns:a16="http://schemas.microsoft.com/office/drawing/2014/main" id="{9A46D8BE-AD0B-4DD7-A5F1-D893F7E4A966}"/>
                </a:ext>
              </a:extLst>
            </p:cNvPr>
            <p:cNvSpPr/>
            <p:nvPr/>
          </p:nvSpPr>
          <p:spPr>
            <a:xfrm>
              <a:off x="-768515" y="3968629"/>
              <a:ext cx="2677871" cy="2627378"/>
            </a:xfrm>
            <a:custGeom>
              <a:avLst/>
              <a:gdLst>
                <a:gd name="connsiteX0" fmla="*/ 1022395 w 2677871"/>
                <a:gd name="connsiteY0" fmla="*/ 2314231 h 2627378"/>
                <a:gd name="connsiteX1" fmla="*/ 1004867 w 2677871"/>
                <a:gd name="connsiteY1" fmla="*/ 2359796 h 2627378"/>
                <a:gd name="connsiteX2" fmla="*/ 1047983 w 2677871"/>
                <a:gd name="connsiteY2" fmla="*/ 2371810 h 2627378"/>
                <a:gd name="connsiteX3" fmla="*/ 1461454 w 2677871"/>
                <a:gd name="connsiteY3" fmla="*/ 2313319 h 2627378"/>
                <a:gd name="connsiteX4" fmla="*/ 1420179 w 2677871"/>
                <a:gd name="connsiteY4" fmla="*/ 2365629 h 2627378"/>
                <a:gd name="connsiteX5" fmla="*/ 1476490 w 2677871"/>
                <a:gd name="connsiteY5" fmla="*/ 2347152 h 2627378"/>
                <a:gd name="connsiteX6" fmla="*/ 672995 w 2677871"/>
                <a:gd name="connsiteY6" fmla="*/ 2303275 h 2627378"/>
                <a:gd name="connsiteX7" fmla="*/ 611424 w 2677871"/>
                <a:gd name="connsiteY7" fmla="*/ 2463343 h 2627378"/>
                <a:gd name="connsiteX8" fmla="*/ 711761 w 2677871"/>
                <a:gd name="connsiteY8" fmla="*/ 2491300 h 2627378"/>
                <a:gd name="connsiteX9" fmla="*/ 974547 w 2677871"/>
                <a:gd name="connsiteY9" fmla="*/ 2486289 h 2627378"/>
                <a:gd name="connsiteX10" fmla="*/ 982002 w 2677871"/>
                <a:gd name="connsiteY10" fmla="*/ 2483843 h 2627378"/>
                <a:gd name="connsiteX11" fmla="*/ 935778 w 2677871"/>
                <a:gd name="connsiteY11" fmla="*/ 2469477 h 2627378"/>
                <a:gd name="connsiteX12" fmla="*/ 790723 w 2677871"/>
                <a:gd name="connsiteY12" fmla="*/ 2396186 h 2627378"/>
                <a:gd name="connsiteX13" fmla="*/ 1407038 w 2677871"/>
                <a:gd name="connsiteY13" fmla="*/ 2071362 h 2627378"/>
                <a:gd name="connsiteX14" fmla="*/ 1431922 w 2677871"/>
                <a:gd name="connsiteY14" fmla="*/ 2127355 h 2627378"/>
                <a:gd name="connsiteX15" fmla="*/ 1451334 w 2677871"/>
                <a:gd name="connsiteY15" fmla="*/ 2088401 h 2627378"/>
                <a:gd name="connsiteX16" fmla="*/ 476796 w 2677871"/>
                <a:gd name="connsiteY16" fmla="*/ 2007950 h 2627378"/>
                <a:gd name="connsiteX17" fmla="*/ 222645 w 2677871"/>
                <a:gd name="connsiteY17" fmla="*/ 2120897 h 2627378"/>
                <a:gd name="connsiteX18" fmla="*/ 278255 w 2677871"/>
                <a:gd name="connsiteY18" fmla="*/ 2218419 h 2627378"/>
                <a:gd name="connsiteX19" fmla="*/ 469937 w 2677871"/>
                <a:gd name="connsiteY19" fmla="*/ 2398329 h 2627378"/>
                <a:gd name="connsiteX20" fmla="*/ 566014 w 2677871"/>
                <a:gd name="connsiteY20" fmla="*/ 2446210 h 2627378"/>
                <a:gd name="connsiteX21" fmla="*/ 636532 w 2677871"/>
                <a:gd name="connsiteY21" fmla="*/ 2262881 h 2627378"/>
                <a:gd name="connsiteX22" fmla="*/ 566257 w 2677871"/>
                <a:gd name="connsiteY22" fmla="*/ 2180563 h 2627378"/>
                <a:gd name="connsiteX23" fmla="*/ 504882 w 2677871"/>
                <a:gd name="connsiteY23" fmla="*/ 2077044 h 2627378"/>
                <a:gd name="connsiteX24" fmla="*/ 884211 w 2677871"/>
                <a:gd name="connsiteY24" fmla="*/ 2003291 h 2627378"/>
                <a:gd name="connsiteX25" fmla="*/ 870606 w 2677871"/>
                <a:gd name="connsiteY25" fmla="*/ 2007849 h 2627378"/>
                <a:gd name="connsiteX26" fmla="*/ 833986 w 2677871"/>
                <a:gd name="connsiteY26" fmla="*/ 2012304 h 2627378"/>
                <a:gd name="connsiteX27" fmla="*/ 788013 w 2677871"/>
                <a:gd name="connsiteY27" fmla="*/ 2004261 h 2627378"/>
                <a:gd name="connsiteX28" fmla="*/ 722967 w 2677871"/>
                <a:gd name="connsiteY28" fmla="*/ 2173363 h 2627378"/>
                <a:gd name="connsiteX29" fmla="*/ 759463 w 2677871"/>
                <a:gd name="connsiteY29" fmla="*/ 2215010 h 2627378"/>
                <a:gd name="connsiteX30" fmla="*/ 863396 w 2677871"/>
                <a:gd name="connsiteY30" fmla="*/ 2294787 h 2627378"/>
                <a:gd name="connsiteX31" fmla="*/ 959458 w 2677871"/>
                <a:gd name="connsiteY31" fmla="*/ 2342660 h 2627378"/>
                <a:gd name="connsiteX32" fmla="*/ 994520 w 2677871"/>
                <a:gd name="connsiteY32" fmla="*/ 2251508 h 2627378"/>
                <a:gd name="connsiteX33" fmla="*/ 1153351 w 2677871"/>
                <a:gd name="connsiteY33" fmla="*/ 1973780 h 2627378"/>
                <a:gd name="connsiteX34" fmla="*/ 1047036 w 2677871"/>
                <a:gd name="connsiteY34" fmla="*/ 2250169 h 2627378"/>
                <a:gd name="connsiteX35" fmla="*/ 1108291 w 2677871"/>
                <a:gd name="connsiteY35" fmla="*/ 2388003 h 2627378"/>
                <a:gd name="connsiteX36" fmla="*/ 1190630 w 2677871"/>
                <a:gd name="connsiteY36" fmla="*/ 2394580 h 2627378"/>
                <a:gd name="connsiteX37" fmla="*/ 1223787 w 2677871"/>
                <a:gd name="connsiteY37" fmla="*/ 2375673 h 2627378"/>
                <a:gd name="connsiteX38" fmla="*/ 1403697 w 2677871"/>
                <a:gd name="connsiteY38" fmla="*/ 2183991 h 2627378"/>
                <a:gd name="connsiteX39" fmla="*/ 1403846 w 2677871"/>
                <a:gd name="connsiteY39" fmla="*/ 2183690 h 2627378"/>
                <a:gd name="connsiteX40" fmla="*/ 1342976 w 2677871"/>
                <a:gd name="connsiteY40" fmla="*/ 2046721 h 2627378"/>
                <a:gd name="connsiteX41" fmla="*/ 718358 w 2677871"/>
                <a:gd name="connsiteY41" fmla="*/ 1971895 h 2627378"/>
                <a:gd name="connsiteX42" fmla="*/ 616096 w 2677871"/>
                <a:gd name="connsiteY42" fmla="*/ 2017342 h 2627378"/>
                <a:gd name="connsiteX43" fmla="*/ 671714 w 2677871"/>
                <a:gd name="connsiteY43" fmla="*/ 2114878 h 2627378"/>
                <a:gd name="connsiteX44" fmla="*/ 686828 w 2677871"/>
                <a:gd name="connsiteY44" fmla="*/ 2132125 h 2627378"/>
                <a:gd name="connsiteX45" fmla="*/ 742618 w 2677871"/>
                <a:gd name="connsiteY45" fmla="*/ 1987088 h 2627378"/>
                <a:gd name="connsiteX46" fmla="*/ 673033 w 2677871"/>
                <a:gd name="connsiteY46" fmla="*/ 1920741 h 2627378"/>
                <a:gd name="connsiteX47" fmla="*/ 591122 w 2677871"/>
                <a:gd name="connsiteY47" fmla="*/ 1957143 h 2627378"/>
                <a:gd name="connsiteX48" fmla="*/ 596329 w 2677871"/>
                <a:gd name="connsiteY48" fmla="*/ 1973015 h 2627378"/>
                <a:gd name="connsiteX49" fmla="*/ 682826 w 2677871"/>
                <a:gd name="connsiteY49" fmla="*/ 1934575 h 2627378"/>
                <a:gd name="connsiteX50" fmla="*/ 993011 w 2677871"/>
                <a:gd name="connsiteY50" fmla="*/ 1912104 h 2627378"/>
                <a:gd name="connsiteX51" fmla="*/ 967660 w 2677871"/>
                <a:gd name="connsiteY51" fmla="*/ 1952586 h 2627378"/>
                <a:gd name="connsiteX52" fmla="*/ 927441 w 2677871"/>
                <a:gd name="connsiteY52" fmla="*/ 1981058 h 2627378"/>
                <a:gd name="connsiteX53" fmla="*/ 1019162 w 2677871"/>
                <a:gd name="connsiteY53" fmla="*/ 2187447 h 2627378"/>
                <a:gd name="connsiteX54" fmla="*/ 1108053 w 2677871"/>
                <a:gd name="connsiteY54" fmla="*/ 1956356 h 2627378"/>
                <a:gd name="connsiteX55" fmla="*/ 1627624 w 2677871"/>
                <a:gd name="connsiteY55" fmla="*/ 1901337 h 2627378"/>
                <a:gd name="connsiteX56" fmla="*/ 1621254 w 2677871"/>
                <a:gd name="connsiteY56" fmla="*/ 1956162 h 2627378"/>
                <a:gd name="connsiteX57" fmla="*/ 1578385 w 2677871"/>
                <a:gd name="connsiteY57" fmla="*/ 2112903 h 2627378"/>
                <a:gd name="connsiteX58" fmla="*/ 1505307 w 2677871"/>
                <a:gd name="connsiteY58" fmla="*/ 2257743 h 2627378"/>
                <a:gd name="connsiteX59" fmla="*/ 1495430 w 2677871"/>
                <a:gd name="connsiteY59" fmla="*/ 2270260 h 2627378"/>
                <a:gd name="connsiteX60" fmla="*/ 1520722 w 2677871"/>
                <a:gd name="connsiteY60" fmla="*/ 2327172 h 2627378"/>
                <a:gd name="connsiteX61" fmla="*/ 1617246 w 2677871"/>
                <a:gd name="connsiteY61" fmla="*/ 2272131 h 2627378"/>
                <a:gd name="connsiteX62" fmla="*/ 1797156 w 2677871"/>
                <a:gd name="connsiteY62" fmla="*/ 2080449 h 2627378"/>
                <a:gd name="connsiteX63" fmla="*/ 1844788 w 2677871"/>
                <a:gd name="connsiteY63" fmla="*/ 1984871 h 2627378"/>
                <a:gd name="connsiteX64" fmla="*/ 1277662 w 2677871"/>
                <a:gd name="connsiteY64" fmla="*/ 1899752 h 2627378"/>
                <a:gd name="connsiteX65" fmla="*/ 1264064 w 2677871"/>
                <a:gd name="connsiteY65" fmla="*/ 1904307 h 2627378"/>
                <a:gd name="connsiteX66" fmla="*/ 1227444 w 2677871"/>
                <a:gd name="connsiteY66" fmla="*/ 1908762 h 2627378"/>
                <a:gd name="connsiteX67" fmla="*/ 1181456 w 2677871"/>
                <a:gd name="connsiteY67" fmla="*/ 1900716 h 2627378"/>
                <a:gd name="connsiteX68" fmla="*/ 1170776 w 2677871"/>
                <a:gd name="connsiteY68" fmla="*/ 1928482 h 2627378"/>
                <a:gd name="connsiteX69" fmla="*/ 1315102 w 2677871"/>
                <a:gd name="connsiteY69" fmla="*/ 1983998 h 2627378"/>
                <a:gd name="connsiteX70" fmla="*/ 1066481 w 2677871"/>
                <a:gd name="connsiteY70" fmla="*/ 1817186 h 2627378"/>
                <a:gd name="connsiteX71" fmla="*/ 1014904 w 2677871"/>
                <a:gd name="connsiteY71" fmla="*/ 1840108 h 2627378"/>
                <a:gd name="connsiteX72" fmla="*/ 1010246 w 2677871"/>
                <a:gd name="connsiteY72" fmla="*/ 1866733 h 2627378"/>
                <a:gd name="connsiteX73" fmla="*/ 1125477 w 2677871"/>
                <a:gd name="connsiteY73" fmla="*/ 1911057 h 2627378"/>
                <a:gd name="connsiteX74" fmla="*/ 1136063 w 2677871"/>
                <a:gd name="connsiteY74" fmla="*/ 1883537 h 2627378"/>
                <a:gd name="connsiteX75" fmla="*/ 1095448 w 2677871"/>
                <a:gd name="connsiteY75" fmla="*/ 1858104 h 2627378"/>
                <a:gd name="connsiteX76" fmla="*/ 1388666 w 2677871"/>
                <a:gd name="connsiteY76" fmla="*/ 1809420 h 2627378"/>
                <a:gd name="connsiteX77" fmla="*/ 1361118 w 2677871"/>
                <a:gd name="connsiteY77" fmla="*/ 1849044 h 2627378"/>
                <a:gd name="connsiteX78" fmla="*/ 1320893 w 2677871"/>
                <a:gd name="connsiteY78" fmla="*/ 1877521 h 2627378"/>
                <a:gd name="connsiteX79" fmla="*/ 1379163 w 2677871"/>
                <a:gd name="connsiteY79" fmla="*/ 2008640 h 2627378"/>
                <a:gd name="connsiteX80" fmla="*/ 1468564 w 2677871"/>
                <a:gd name="connsiteY80" fmla="*/ 2043028 h 2627378"/>
                <a:gd name="connsiteX81" fmla="*/ 1496667 w 2677871"/>
                <a:gd name="connsiteY81" fmla="*/ 1942166 h 2627378"/>
                <a:gd name="connsiteX82" fmla="*/ 1503735 w 2677871"/>
                <a:gd name="connsiteY82" fmla="*/ 1853683 h 2627378"/>
                <a:gd name="connsiteX83" fmla="*/ 1041074 w 2677871"/>
                <a:gd name="connsiteY83" fmla="*/ 1757181 h 2627378"/>
                <a:gd name="connsiteX84" fmla="*/ 1009579 w 2677871"/>
                <a:gd name="connsiteY84" fmla="*/ 1771178 h 2627378"/>
                <a:gd name="connsiteX85" fmla="*/ 1013864 w 2677871"/>
                <a:gd name="connsiteY85" fmla="*/ 1783969 h 2627378"/>
                <a:gd name="connsiteX86" fmla="*/ 1014267 w 2677871"/>
                <a:gd name="connsiteY86" fmla="*/ 1787280 h 2627378"/>
                <a:gd name="connsiteX87" fmla="*/ 1045606 w 2677871"/>
                <a:gd name="connsiteY87" fmla="*/ 1773353 h 2627378"/>
                <a:gd name="connsiteX88" fmla="*/ 546459 w 2677871"/>
                <a:gd name="connsiteY88" fmla="*/ 1740335 h 2627378"/>
                <a:gd name="connsiteX89" fmla="*/ 561098 w 2677871"/>
                <a:gd name="connsiteY89" fmla="*/ 1865638 h 2627378"/>
                <a:gd name="connsiteX90" fmla="*/ 575913 w 2677871"/>
                <a:gd name="connsiteY90" fmla="*/ 1910791 h 2627378"/>
                <a:gd name="connsiteX91" fmla="*/ 651022 w 2677871"/>
                <a:gd name="connsiteY91" fmla="*/ 1877412 h 2627378"/>
                <a:gd name="connsiteX92" fmla="*/ 646727 w 2677871"/>
                <a:gd name="connsiteY92" fmla="*/ 1864592 h 2627378"/>
                <a:gd name="connsiteX93" fmla="*/ 642272 w 2677871"/>
                <a:gd name="connsiteY93" fmla="*/ 1827971 h 2627378"/>
                <a:gd name="connsiteX94" fmla="*/ 650596 w 2677871"/>
                <a:gd name="connsiteY94" fmla="*/ 1780392 h 2627378"/>
                <a:gd name="connsiteX95" fmla="*/ 1477011 w 2677871"/>
                <a:gd name="connsiteY95" fmla="*/ 1634744 h 2627378"/>
                <a:gd name="connsiteX96" fmla="*/ 1401901 w 2677871"/>
                <a:gd name="connsiteY96" fmla="*/ 1668123 h 2627378"/>
                <a:gd name="connsiteX97" fmla="*/ 1410478 w 2677871"/>
                <a:gd name="connsiteY97" fmla="*/ 1698729 h 2627378"/>
                <a:gd name="connsiteX98" fmla="*/ 1408998 w 2677871"/>
                <a:gd name="connsiteY98" fmla="*/ 1753228 h 2627378"/>
                <a:gd name="connsiteX99" fmla="*/ 1405484 w 2677871"/>
                <a:gd name="connsiteY99" fmla="*/ 1763889 h 2627378"/>
                <a:gd name="connsiteX100" fmla="*/ 1506048 w 2677871"/>
                <a:gd name="connsiteY100" fmla="*/ 1802571 h 2627378"/>
                <a:gd name="connsiteX101" fmla="*/ 1491656 w 2677871"/>
                <a:gd name="connsiteY101" fmla="*/ 1679381 h 2627378"/>
                <a:gd name="connsiteX102" fmla="*/ 930718 w 2677871"/>
                <a:gd name="connsiteY102" fmla="*/ 1633268 h 2627378"/>
                <a:gd name="connsiteX103" fmla="*/ 919364 w 2677871"/>
                <a:gd name="connsiteY103" fmla="*/ 1662786 h 2627378"/>
                <a:gd name="connsiteX104" fmla="*/ 958601 w 2677871"/>
                <a:gd name="connsiteY104" fmla="*/ 1687279 h 2627378"/>
                <a:gd name="connsiteX105" fmla="*/ 987512 w 2677871"/>
                <a:gd name="connsiteY105" fmla="*/ 1727873 h 2627378"/>
                <a:gd name="connsiteX106" fmla="*/ 1038043 w 2677871"/>
                <a:gd name="connsiteY106" fmla="*/ 1705417 h 2627378"/>
                <a:gd name="connsiteX107" fmla="*/ 1038509 w 2677871"/>
                <a:gd name="connsiteY107" fmla="*/ 1688249 h 2627378"/>
                <a:gd name="connsiteX108" fmla="*/ 1042464 w 2677871"/>
                <a:gd name="connsiteY108" fmla="*/ 1676251 h 2627378"/>
                <a:gd name="connsiteX109" fmla="*/ 862005 w 2677871"/>
                <a:gd name="connsiteY109" fmla="*/ 1606837 h 2627378"/>
                <a:gd name="connsiteX110" fmla="*/ 862005 w 2677871"/>
                <a:gd name="connsiteY110" fmla="*/ 1642875 h 2627378"/>
                <a:gd name="connsiteX111" fmla="*/ 874193 w 2677871"/>
                <a:gd name="connsiteY111" fmla="*/ 1645028 h 2627378"/>
                <a:gd name="connsiteX112" fmla="*/ 885420 w 2677871"/>
                <a:gd name="connsiteY112" fmla="*/ 1615843 h 2627378"/>
                <a:gd name="connsiteX113" fmla="*/ 191242 w 2677871"/>
                <a:gd name="connsiteY113" fmla="*/ 1603699 h 2627378"/>
                <a:gd name="connsiteX114" fmla="*/ 162629 w 2677871"/>
                <a:gd name="connsiteY114" fmla="*/ 1706394 h 2627378"/>
                <a:gd name="connsiteX115" fmla="*/ 167639 w 2677871"/>
                <a:gd name="connsiteY115" fmla="*/ 1969179 h 2627378"/>
                <a:gd name="connsiteX116" fmla="*/ 202876 w 2677871"/>
                <a:gd name="connsiteY116" fmla="*/ 2076572 h 2627378"/>
                <a:gd name="connsiteX117" fmla="*/ 458921 w 2677871"/>
                <a:gd name="connsiteY117" fmla="*/ 1962784 h 2627378"/>
                <a:gd name="connsiteX118" fmla="*/ 431373 w 2677871"/>
                <a:gd name="connsiteY118" fmla="*/ 1848550 h 2627378"/>
                <a:gd name="connsiteX119" fmla="*/ 421004 w 2677871"/>
                <a:gd name="connsiteY119" fmla="*/ 1727554 h 2627378"/>
                <a:gd name="connsiteX120" fmla="*/ 422836 w 2677871"/>
                <a:gd name="connsiteY120" fmla="*/ 1692783 h 2627378"/>
                <a:gd name="connsiteX121" fmla="*/ 1456594 w 2677871"/>
                <a:gd name="connsiteY121" fmla="*/ 1572520 h 2627378"/>
                <a:gd name="connsiteX122" fmla="*/ 1373016 w 2677871"/>
                <a:gd name="connsiteY122" fmla="*/ 1609663 h 2627378"/>
                <a:gd name="connsiteX123" fmla="*/ 1382082 w 2677871"/>
                <a:gd name="connsiteY123" fmla="*/ 1623820 h 2627378"/>
                <a:gd name="connsiteX124" fmla="*/ 1461802 w 2677871"/>
                <a:gd name="connsiteY124" fmla="*/ 1588392 h 2627378"/>
                <a:gd name="connsiteX125" fmla="*/ 740335 w 2677871"/>
                <a:gd name="connsiteY125" fmla="*/ 1560036 h 2627378"/>
                <a:gd name="connsiteX126" fmla="*/ 778031 w 2677871"/>
                <a:gd name="connsiteY126" fmla="*/ 1644858 h 2627378"/>
                <a:gd name="connsiteX127" fmla="*/ 789984 w 2677871"/>
                <a:gd name="connsiteY127" fmla="*/ 1640924 h 2627378"/>
                <a:gd name="connsiteX128" fmla="*/ 797938 w 2677871"/>
                <a:gd name="connsiteY128" fmla="*/ 1639990 h 2627378"/>
                <a:gd name="connsiteX129" fmla="*/ 797938 w 2677871"/>
                <a:gd name="connsiteY129" fmla="*/ 1582193 h 2627378"/>
                <a:gd name="connsiteX130" fmla="*/ 584698 w 2677871"/>
                <a:gd name="connsiteY130" fmla="*/ 1500169 h 2627378"/>
                <a:gd name="connsiteX131" fmla="*/ 556088 w 2677871"/>
                <a:gd name="connsiteY131" fmla="*/ 1602852 h 2627378"/>
                <a:gd name="connsiteX132" fmla="*/ 549175 w 2677871"/>
                <a:gd name="connsiteY132" fmla="*/ 1689379 h 2627378"/>
                <a:gd name="connsiteX133" fmla="*/ 668354 w 2677871"/>
                <a:gd name="connsiteY133" fmla="*/ 1735222 h 2627378"/>
                <a:gd name="connsiteX134" fmla="*/ 692930 w 2677871"/>
                <a:gd name="connsiteY134" fmla="*/ 1695975 h 2627378"/>
                <a:gd name="connsiteX135" fmla="*/ 734545 w 2677871"/>
                <a:gd name="connsiteY135" fmla="*/ 1666515 h 2627378"/>
                <a:gd name="connsiteX136" fmla="*/ 676273 w 2677871"/>
                <a:gd name="connsiteY136" fmla="*/ 1535394 h 2627378"/>
                <a:gd name="connsiteX137" fmla="*/ 1850048 w 2677871"/>
                <a:gd name="connsiteY137" fmla="*/ 1468963 h 2627378"/>
                <a:gd name="connsiteX138" fmla="*/ 1591135 w 2677871"/>
                <a:gd name="connsiteY138" fmla="*/ 1584026 h 2627378"/>
                <a:gd name="connsiteX139" fmla="*/ 1611590 w 2677871"/>
                <a:gd name="connsiteY139" fmla="*/ 1645167 h 2627378"/>
                <a:gd name="connsiteX140" fmla="*/ 1631703 w 2677871"/>
                <a:gd name="connsiteY140" fmla="*/ 1798859 h 2627378"/>
                <a:gd name="connsiteX141" fmla="*/ 1630854 w 2677871"/>
                <a:gd name="connsiteY141" fmla="*/ 1850579 h 2627378"/>
                <a:gd name="connsiteX142" fmla="*/ 1852125 w 2677871"/>
                <a:gd name="connsiteY142" fmla="*/ 1935692 h 2627378"/>
                <a:gd name="connsiteX143" fmla="*/ 1852125 w 2677871"/>
                <a:gd name="connsiteY143" fmla="*/ 1475293 h 2627378"/>
                <a:gd name="connsiteX144" fmla="*/ 1529968 w 2677871"/>
                <a:gd name="connsiteY144" fmla="*/ 1441175 h 2627378"/>
                <a:gd name="connsiteX145" fmla="*/ 1562773 w 2677871"/>
                <a:gd name="connsiteY145" fmla="*/ 1499255 h 2627378"/>
                <a:gd name="connsiteX146" fmla="*/ 1575666 w 2677871"/>
                <a:gd name="connsiteY146" fmla="*/ 1537790 h 2627378"/>
                <a:gd name="connsiteX147" fmla="*/ 1793067 w 2677871"/>
                <a:gd name="connsiteY147" fmla="*/ 1441175 h 2627378"/>
                <a:gd name="connsiteX148" fmla="*/ 1358221 w 2677871"/>
                <a:gd name="connsiteY148" fmla="*/ 1441175 h 2627378"/>
                <a:gd name="connsiteX149" fmla="*/ 1313519 w 2677871"/>
                <a:gd name="connsiteY149" fmla="*/ 1557388 h 2627378"/>
                <a:gd name="connsiteX150" fmla="*/ 1323250 w 2677871"/>
                <a:gd name="connsiteY150" fmla="*/ 1561665 h 2627378"/>
                <a:gd name="connsiteX151" fmla="*/ 1336414 w 2677871"/>
                <a:gd name="connsiteY151" fmla="*/ 1572818 h 2627378"/>
                <a:gd name="connsiteX152" fmla="*/ 1436931 w 2677871"/>
                <a:gd name="connsiteY152" fmla="*/ 1528148 h 2627378"/>
                <a:gd name="connsiteX153" fmla="*/ 1387356 w 2677871"/>
                <a:gd name="connsiteY153" fmla="*/ 1441175 h 2627378"/>
                <a:gd name="connsiteX154" fmla="*/ 1255463 w 2677871"/>
                <a:gd name="connsiteY154" fmla="*/ 1441175 h 2627378"/>
                <a:gd name="connsiteX155" fmla="*/ 1255463 w 2677871"/>
                <a:gd name="connsiteY155" fmla="*/ 1537603 h 2627378"/>
                <a:gd name="connsiteX156" fmla="*/ 1268488 w 2677871"/>
                <a:gd name="connsiteY156" fmla="*/ 1539268 h 2627378"/>
                <a:gd name="connsiteX157" fmla="*/ 1306221 w 2677871"/>
                <a:gd name="connsiteY157" fmla="*/ 1441175 h 2627378"/>
                <a:gd name="connsiteX158" fmla="*/ 1126978 w 2677871"/>
                <a:gd name="connsiteY158" fmla="*/ 1441175 h 2627378"/>
                <a:gd name="connsiteX159" fmla="*/ 1171482 w 2677871"/>
                <a:gd name="connsiteY159" fmla="*/ 1541318 h 2627378"/>
                <a:gd name="connsiteX160" fmla="*/ 1183442 w 2677871"/>
                <a:gd name="connsiteY160" fmla="*/ 1537382 h 2627378"/>
                <a:gd name="connsiteX161" fmla="*/ 1191396 w 2677871"/>
                <a:gd name="connsiteY161" fmla="*/ 1536448 h 2627378"/>
                <a:gd name="connsiteX162" fmla="*/ 1191396 w 2677871"/>
                <a:gd name="connsiteY162" fmla="*/ 1441175 h 2627378"/>
                <a:gd name="connsiteX163" fmla="*/ 1004608 w 2677871"/>
                <a:gd name="connsiteY163" fmla="*/ 1441175 h 2627378"/>
                <a:gd name="connsiteX164" fmla="*/ 948142 w 2677871"/>
                <a:gd name="connsiteY164" fmla="*/ 1587969 h 2627378"/>
                <a:gd name="connsiteX165" fmla="*/ 1059667 w 2677871"/>
                <a:gd name="connsiteY165" fmla="*/ 1630868 h 2627378"/>
                <a:gd name="connsiteX166" fmla="*/ 1086388 w 2677871"/>
                <a:gd name="connsiteY166" fmla="*/ 1592433 h 2627378"/>
                <a:gd name="connsiteX167" fmla="*/ 1127997 w 2677871"/>
                <a:gd name="connsiteY167" fmla="*/ 1562977 h 2627378"/>
                <a:gd name="connsiteX168" fmla="*/ 1073867 w 2677871"/>
                <a:gd name="connsiteY168" fmla="*/ 1441175 h 2627378"/>
                <a:gd name="connsiteX169" fmla="*/ 862005 w 2677871"/>
                <a:gd name="connsiteY169" fmla="*/ 1441175 h 2627378"/>
                <a:gd name="connsiteX170" fmla="*/ 862005 w 2677871"/>
                <a:gd name="connsiteY170" fmla="*/ 1554836 h 2627378"/>
                <a:gd name="connsiteX171" fmla="*/ 902844 w 2677871"/>
                <a:gd name="connsiteY171" fmla="*/ 1570545 h 2627378"/>
                <a:gd name="connsiteX172" fmla="*/ 952607 w 2677871"/>
                <a:gd name="connsiteY172" fmla="*/ 1441175 h 2627378"/>
                <a:gd name="connsiteX173" fmla="*/ 622482 w 2677871"/>
                <a:gd name="connsiteY173" fmla="*/ 1414354 h 2627378"/>
                <a:gd name="connsiteX174" fmla="*/ 602264 w 2677871"/>
                <a:gd name="connsiteY174" fmla="*/ 1454925 h 2627378"/>
                <a:gd name="connsiteX175" fmla="*/ 648399 w 2677871"/>
                <a:gd name="connsiteY175" fmla="*/ 1472671 h 2627378"/>
                <a:gd name="connsiteX176" fmla="*/ 663023 w 2677871"/>
                <a:gd name="connsiteY176" fmla="*/ 1342835 h 2627378"/>
                <a:gd name="connsiteX177" fmla="*/ 650854 w 2677871"/>
                <a:gd name="connsiteY177" fmla="*/ 1358687 h 2627378"/>
                <a:gd name="connsiteX178" fmla="*/ 712461 w 2677871"/>
                <a:gd name="connsiteY178" fmla="*/ 1497313 h 2627378"/>
                <a:gd name="connsiteX179" fmla="*/ 797938 w 2677871"/>
                <a:gd name="connsiteY179" fmla="*/ 1530192 h 2627378"/>
                <a:gd name="connsiteX180" fmla="*/ 797938 w 2677871"/>
                <a:gd name="connsiteY180" fmla="*/ 1439639 h 2627378"/>
                <a:gd name="connsiteX181" fmla="*/ 764450 w 2677871"/>
                <a:gd name="connsiteY181" fmla="*/ 1434964 h 2627378"/>
                <a:gd name="connsiteX182" fmla="*/ 666610 w 2677871"/>
                <a:gd name="connsiteY182" fmla="*/ 1354904 h 2627378"/>
                <a:gd name="connsiteX183" fmla="*/ 2128939 w 2677871"/>
                <a:gd name="connsiteY183" fmla="*/ 1337633 h 2627378"/>
                <a:gd name="connsiteX184" fmla="*/ 1950310 w 2677871"/>
                <a:gd name="connsiteY184" fmla="*/ 1385228 h 2627378"/>
                <a:gd name="connsiteX185" fmla="*/ 1956232 w 2677871"/>
                <a:gd name="connsiteY185" fmla="*/ 1395714 h 2627378"/>
                <a:gd name="connsiteX186" fmla="*/ 1971845 w 2677871"/>
                <a:gd name="connsiteY186" fmla="*/ 2009362 h 2627378"/>
                <a:gd name="connsiteX187" fmla="*/ 1916838 w 2677871"/>
                <a:gd name="connsiteY187" fmla="*/ 2118384 h 2627378"/>
                <a:gd name="connsiteX188" fmla="*/ 1916838 w 2677871"/>
                <a:gd name="connsiteY188" fmla="*/ 2127436 h 2627378"/>
                <a:gd name="connsiteX189" fmla="*/ 1921235 w 2677871"/>
                <a:gd name="connsiteY189" fmla="*/ 2125048 h 2627378"/>
                <a:gd name="connsiteX190" fmla="*/ 2022967 w 2677871"/>
                <a:gd name="connsiteY190" fmla="*/ 2104491 h 2627378"/>
                <a:gd name="connsiteX191" fmla="*/ 2168937 w 2677871"/>
                <a:gd name="connsiteY191" fmla="*/ 2149163 h 2627378"/>
                <a:gd name="connsiteX192" fmla="*/ 2177804 w 2677871"/>
                <a:gd name="connsiteY192" fmla="*/ 2156493 h 2627378"/>
                <a:gd name="connsiteX193" fmla="*/ 2199655 w 2677871"/>
                <a:gd name="connsiteY193" fmla="*/ 2116252 h 2627378"/>
                <a:gd name="connsiteX194" fmla="*/ 2231589 w 2677871"/>
                <a:gd name="connsiteY194" fmla="*/ 2077554 h 2627378"/>
                <a:gd name="connsiteX195" fmla="*/ 2245583 w 2677871"/>
                <a:gd name="connsiteY195" fmla="*/ 2066006 h 2627378"/>
                <a:gd name="connsiteX196" fmla="*/ 2245583 w 2677871"/>
                <a:gd name="connsiteY196" fmla="*/ 1337633 h 2627378"/>
                <a:gd name="connsiteX197" fmla="*/ 717592 w 2677871"/>
                <a:gd name="connsiteY197" fmla="*/ 1305842 h 2627378"/>
                <a:gd name="connsiteX198" fmla="*/ 723396 w 2677871"/>
                <a:gd name="connsiteY198" fmla="*/ 1325236 h 2627378"/>
                <a:gd name="connsiteX199" fmla="*/ 744549 w 2677871"/>
                <a:gd name="connsiteY199" fmla="*/ 1352517 h 2627378"/>
                <a:gd name="connsiteX200" fmla="*/ 747168 w 2677871"/>
                <a:gd name="connsiteY200" fmla="*/ 1354126 h 2627378"/>
                <a:gd name="connsiteX201" fmla="*/ 723153 w 2677871"/>
                <a:gd name="connsiteY201" fmla="*/ 1323537 h 2627378"/>
                <a:gd name="connsiteX202" fmla="*/ 534522 w 2677871"/>
                <a:gd name="connsiteY202" fmla="*/ 1216427 h 2627378"/>
                <a:gd name="connsiteX203" fmla="*/ 435508 w 2677871"/>
                <a:gd name="connsiteY203" fmla="*/ 1272888 h 2627378"/>
                <a:gd name="connsiteX204" fmla="*/ 255599 w 2677871"/>
                <a:gd name="connsiteY204" fmla="*/ 1464569 h 2627378"/>
                <a:gd name="connsiteX205" fmla="*/ 208810 w 2677871"/>
                <a:gd name="connsiteY205" fmla="*/ 1558455 h 2627378"/>
                <a:gd name="connsiteX206" fmla="*/ 425522 w 2677871"/>
                <a:gd name="connsiteY206" fmla="*/ 1641815 h 2627378"/>
                <a:gd name="connsiteX207" fmla="*/ 426179 w 2677871"/>
                <a:gd name="connsiteY207" fmla="*/ 1629331 h 2627378"/>
                <a:gd name="connsiteX208" fmla="*/ 474369 w 2677871"/>
                <a:gd name="connsiteY208" fmla="*/ 1433410 h 2627378"/>
                <a:gd name="connsiteX209" fmla="*/ 521374 w 2677871"/>
                <a:gd name="connsiteY209" fmla="*/ 1332670 h 2627378"/>
                <a:gd name="connsiteX210" fmla="*/ 559768 w 2677871"/>
                <a:gd name="connsiteY210" fmla="*/ 1273235 h 2627378"/>
                <a:gd name="connsiteX211" fmla="*/ 633826 w 2677871"/>
                <a:gd name="connsiteY211" fmla="*/ 1179017 h 2627378"/>
                <a:gd name="connsiteX212" fmla="*/ 578992 w 2677871"/>
                <a:gd name="connsiteY212" fmla="*/ 1196983 h 2627378"/>
                <a:gd name="connsiteX213" fmla="*/ 592454 w 2677871"/>
                <a:gd name="connsiteY213" fmla="*/ 1227276 h 2627378"/>
                <a:gd name="connsiteX214" fmla="*/ 1489441 w 2677871"/>
                <a:gd name="connsiteY214" fmla="*/ 1100041 h 2627378"/>
                <a:gd name="connsiteX215" fmla="*/ 1473474 w 2677871"/>
                <a:gd name="connsiteY215" fmla="*/ 1141550 h 2627378"/>
                <a:gd name="connsiteX216" fmla="*/ 1572682 w 2677871"/>
                <a:gd name="connsiteY216" fmla="*/ 1141550 h 2627378"/>
                <a:gd name="connsiteX217" fmla="*/ 1312391 w 2677871"/>
                <a:gd name="connsiteY217" fmla="*/ 1051412 h 2627378"/>
                <a:gd name="connsiteX218" fmla="*/ 1328415 w 2677871"/>
                <a:gd name="connsiteY218" fmla="*/ 1138719 h 2627378"/>
                <a:gd name="connsiteX219" fmla="*/ 1343473 w 2677871"/>
                <a:gd name="connsiteY219" fmla="*/ 1141550 h 2627378"/>
                <a:gd name="connsiteX220" fmla="*/ 1421473 w 2677871"/>
                <a:gd name="connsiteY220" fmla="*/ 1141550 h 2627378"/>
                <a:gd name="connsiteX221" fmla="*/ 1444221 w 2677871"/>
                <a:gd name="connsiteY221" fmla="*/ 1082412 h 2627378"/>
                <a:gd name="connsiteX222" fmla="*/ 1341278 w 2677871"/>
                <a:gd name="connsiteY222" fmla="*/ 1053719 h 2627378"/>
                <a:gd name="connsiteX223" fmla="*/ 431659 w 2677871"/>
                <a:gd name="connsiteY223" fmla="*/ 0 h 2627378"/>
                <a:gd name="connsiteX224" fmla="*/ 724812 w 2677871"/>
                <a:gd name="connsiteY224" fmla="*/ 0 h 2627378"/>
                <a:gd name="connsiteX225" fmla="*/ 751668 w 2677871"/>
                <a:gd name="connsiteY225" fmla="*/ 11082 h 2627378"/>
                <a:gd name="connsiteX226" fmla="*/ 754480 w 2677871"/>
                <a:gd name="connsiteY226" fmla="*/ 17811 h 2627378"/>
                <a:gd name="connsiteX227" fmla="*/ 816057 w 2677871"/>
                <a:gd name="connsiteY227" fmla="*/ 18120 h 2627378"/>
                <a:gd name="connsiteX228" fmla="*/ 967487 w 2677871"/>
                <a:gd name="connsiteY228" fmla="*/ 110216 h 2627378"/>
                <a:gd name="connsiteX229" fmla="*/ 983439 w 2677871"/>
                <a:gd name="connsiteY229" fmla="*/ 161201 h 2627378"/>
                <a:gd name="connsiteX230" fmla="*/ 983665 w 2677871"/>
                <a:gd name="connsiteY230" fmla="*/ 161137 h 2627378"/>
                <a:gd name="connsiteX231" fmla="*/ 983665 w 2677871"/>
                <a:gd name="connsiteY231" fmla="*/ 161137 h 2627378"/>
                <a:gd name="connsiteX232" fmla="*/ 983672 w 2677871"/>
                <a:gd name="connsiteY232" fmla="*/ 161136 h 2627378"/>
                <a:gd name="connsiteX233" fmla="*/ 1022644 w 2677871"/>
                <a:gd name="connsiteY233" fmla="*/ 155488 h 2627378"/>
                <a:gd name="connsiteX234" fmla="*/ 1057056 w 2677871"/>
                <a:gd name="connsiteY234" fmla="*/ 157558 h 2627378"/>
                <a:gd name="connsiteX235" fmla="*/ 1059233 w 2677871"/>
                <a:gd name="connsiteY235" fmla="*/ 158429 h 2627378"/>
                <a:gd name="connsiteX236" fmla="*/ 1076641 w 2677871"/>
                <a:gd name="connsiteY236" fmla="*/ 159711 h 2627378"/>
                <a:gd name="connsiteX237" fmla="*/ 1152497 w 2677871"/>
                <a:gd name="connsiteY237" fmla="*/ 219390 h 2627378"/>
                <a:gd name="connsiteX238" fmla="*/ 1159778 w 2677871"/>
                <a:gd name="connsiteY238" fmla="*/ 242035 h 2627378"/>
                <a:gd name="connsiteX239" fmla="*/ 1166806 w 2677871"/>
                <a:gd name="connsiteY239" fmla="*/ 258208 h 2627378"/>
                <a:gd name="connsiteX240" fmla="*/ 1288775 w 2677871"/>
                <a:gd name="connsiteY240" fmla="*/ 922740 h 2627378"/>
                <a:gd name="connsiteX241" fmla="*/ 1296233 w 2677871"/>
                <a:gd name="connsiteY241" fmla="*/ 922819 h 2627378"/>
                <a:gd name="connsiteX242" fmla="*/ 1408835 w 2677871"/>
                <a:gd name="connsiteY242" fmla="*/ 941585 h 2627378"/>
                <a:gd name="connsiteX243" fmla="*/ 1511083 w 2677871"/>
                <a:gd name="connsiteY243" fmla="*/ 973295 h 2627378"/>
                <a:gd name="connsiteX244" fmla="*/ 1720802 w 2677871"/>
                <a:gd name="connsiteY244" fmla="*/ 1092348 h 2627378"/>
                <a:gd name="connsiteX245" fmla="*/ 1774491 w 2677871"/>
                <a:gd name="connsiteY245" fmla="*/ 1141550 h 2627378"/>
                <a:gd name="connsiteX246" fmla="*/ 2178280 w 2677871"/>
                <a:gd name="connsiteY246" fmla="*/ 1141550 h 2627378"/>
                <a:gd name="connsiteX247" fmla="*/ 2181773 w 2677871"/>
                <a:gd name="connsiteY247" fmla="*/ 1142257 h 2627378"/>
                <a:gd name="connsiteX248" fmla="*/ 2193166 w 2677871"/>
                <a:gd name="connsiteY248" fmla="*/ 1142197 h 2627378"/>
                <a:gd name="connsiteX249" fmla="*/ 2251257 w 2677871"/>
                <a:gd name="connsiteY249" fmla="*/ 1160095 h 2627378"/>
                <a:gd name="connsiteX250" fmla="*/ 2273294 w 2677871"/>
                <a:gd name="connsiteY250" fmla="*/ 1179140 h 2627378"/>
                <a:gd name="connsiteX251" fmla="*/ 2280285 w 2677871"/>
                <a:gd name="connsiteY251" fmla="*/ 1183857 h 2627378"/>
                <a:gd name="connsiteX252" fmla="*/ 2289829 w 2677871"/>
                <a:gd name="connsiteY252" fmla="*/ 1198002 h 2627378"/>
                <a:gd name="connsiteX253" fmla="*/ 2298245 w 2677871"/>
                <a:gd name="connsiteY253" fmla="*/ 1208206 h 2627378"/>
                <a:gd name="connsiteX254" fmla="*/ 2303786 w 2677871"/>
                <a:gd name="connsiteY254" fmla="*/ 1218689 h 2627378"/>
                <a:gd name="connsiteX255" fmla="*/ 2311237 w 2677871"/>
                <a:gd name="connsiteY255" fmla="*/ 1229733 h 2627378"/>
                <a:gd name="connsiteX256" fmla="*/ 2312238 w 2677871"/>
                <a:gd name="connsiteY256" fmla="*/ 1234680 h 2627378"/>
                <a:gd name="connsiteX257" fmla="*/ 2325212 w 2677871"/>
                <a:gd name="connsiteY257" fmla="*/ 1259229 h 2627378"/>
                <a:gd name="connsiteX258" fmla="*/ 2323241 w 2677871"/>
                <a:gd name="connsiteY258" fmla="*/ 1285862 h 2627378"/>
                <a:gd name="connsiteX259" fmla="*/ 2322592 w 2677871"/>
                <a:gd name="connsiteY259" fmla="*/ 1286035 h 2627378"/>
                <a:gd name="connsiteX260" fmla="*/ 2322592 w 2677871"/>
                <a:gd name="connsiteY260" fmla="*/ 1287156 h 2627378"/>
                <a:gd name="connsiteX261" fmla="*/ 2318384 w 2677871"/>
                <a:gd name="connsiteY261" fmla="*/ 1287156 h 2627378"/>
                <a:gd name="connsiteX262" fmla="*/ 2310296 w 2677871"/>
                <a:gd name="connsiteY262" fmla="*/ 1289312 h 2627378"/>
                <a:gd name="connsiteX263" fmla="*/ 2310296 w 2677871"/>
                <a:gd name="connsiteY263" fmla="*/ 2023895 h 2627378"/>
                <a:gd name="connsiteX264" fmla="*/ 2314695 w 2677871"/>
                <a:gd name="connsiteY264" fmla="*/ 2021506 h 2627378"/>
                <a:gd name="connsiteX265" fmla="*/ 2416427 w 2677871"/>
                <a:gd name="connsiteY265" fmla="*/ 2000949 h 2627378"/>
                <a:gd name="connsiteX266" fmla="*/ 2677871 w 2677871"/>
                <a:gd name="connsiteY266" fmla="*/ 2262393 h 2627378"/>
                <a:gd name="connsiteX267" fmla="*/ 2416427 w 2677871"/>
                <a:gd name="connsiteY267" fmla="*/ 2523836 h 2627378"/>
                <a:gd name="connsiteX268" fmla="*/ 2270287 w 2677871"/>
                <a:gd name="connsiteY268" fmla="*/ 2479165 h 2627378"/>
                <a:gd name="connsiteX269" fmla="*/ 2261533 w 2677871"/>
                <a:gd name="connsiteY269" fmla="*/ 2471941 h 2627378"/>
                <a:gd name="connsiteX270" fmla="*/ 2239740 w 2677871"/>
                <a:gd name="connsiteY270" fmla="*/ 2512075 h 2627378"/>
                <a:gd name="connsiteX271" fmla="*/ 2022967 w 2677871"/>
                <a:gd name="connsiteY271" fmla="*/ 2627378 h 2627378"/>
                <a:gd name="connsiteX272" fmla="*/ 1761524 w 2677871"/>
                <a:gd name="connsiteY272" fmla="*/ 2365935 h 2627378"/>
                <a:gd name="connsiteX273" fmla="*/ 1766839 w 2677871"/>
                <a:gd name="connsiteY273" fmla="*/ 2313268 h 2627378"/>
                <a:gd name="connsiteX274" fmla="*/ 1768838 w 2677871"/>
                <a:gd name="connsiteY274" fmla="*/ 2306833 h 2627378"/>
                <a:gd name="connsiteX275" fmla="*/ 1714519 w 2677871"/>
                <a:gd name="connsiteY275" fmla="*/ 2355491 h 2627378"/>
                <a:gd name="connsiteX276" fmla="*/ 1219251 w 2677871"/>
                <a:gd name="connsiteY276" fmla="*/ 2523221 h 2627378"/>
                <a:gd name="connsiteX277" fmla="*/ 1216919 w 2677871"/>
                <a:gd name="connsiteY277" fmla="*/ 2523094 h 2627378"/>
                <a:gd name="connsiteX278" fmla="*/ 1155967 w 2677871"/>
                <a:gd name="connsiteY278" fmla="*/ 2557486 h 2627378"/>
                <a:gd name="connsiteX279" fmla="*/ 542319 w 2677871"/>
                <a:gd name="connsiteY279" fmla="*/ 2573018 h 2627378"/>
                <a:gd name="connsiteX280" fmla="*/ 80910 w 2677871"/>
                <a:gd name="connsiteY280" fmla="*/ 1536951 h 2627378"/>
                <a:gd name="connsiteX281" fmla="*/ 524540 w 2677871"/>
                <a:gd name="connsiteY281" fmla="*/ 1083431 h 2627378"/>
                <a:gd name="connsiteX282" fmla="*/ 620678 w 2677871"/>
                <a:gd name="connsiteY282" fmla="*/ 1052507 h 2627378"/>
                <a:gd name="connsiteX283" fmla="*/ 529376 w 2677871"/>
                <a:gd name="connsiteY283" fmla="*/ 280858 h 2627378"/>
                <a:gd name="connsiteX284" fmla="*/ 422598 w 2677871"/>
                <a:gd name="connsiteY284" fmla="*/ 185729 h 2627378"/>
                <a:gd name="connsiteX285" fmla="*/ 364046 w 2677871"/>
                <a:gd name="connsiteY285" fmla="*/ 185435 h 2627378"/>
                <a:gd name="connsiteX286" fmla="*/ 358451 w 2677871"/>
                <a:gd name="connsiteY286" fmla="*/ 198995 h 2627378"/>
                <a:gd name="connsiteX287" fmla="*/ 331352 w 2677871"/>
                <a:gd name="connsiteY287" fmla="*/ 210320 h 2627378"/>
                <a:gd name="connsiteX288" fmla="*/ 38199 w 2677871"/>
                <a:gd name="connsiteY288" fmla="*/ 210320 h 2627378"/>
                <a:gd name="connsiteX289" fmla="*/ 17 w 2677871"/>
                <a:gd name="connsiteY289" fmla="*/ 172139 h 2627378"/>
                <a:gd name="connsiteX290" fmla="*/ 17 w 2677871"/>
                <a:gd name="connsiteY290" fmla="*/ 141723 h 2627378"/>
                <a:gd name="connsiteX291" fmla="*/ 38199 w 2677871"/>
                <a:gd name="connsiteY291" fmla="*/ 103542 h 2627378"/>
                <a:gd name="connsiteX292" fmla="*/ 331352 w 2677871"/>
                <a:gd name="connsiteY292" fmla="*/ 103542 h 2627378"/>
                <a:gd name="connsiteX293" fmla="*/ 358208 w 2677871"/>
                <a:gd name="connsiteY293" fmla="*/ 114624 h 2627378"/>
                <a:gd name="connsiteX294" fmla="*/ 361020 w 2677871"/>
                <a:gd name="connsiteY294" fmla="*/ 121353 h 2627378"/>
                <a:gd name="connsiteX295" fmla="*/ 422598 w 2677871"/>
                <a:gd name="connsiteY295" fmla="*/ 121662 h 2627378"/>
                <a:gd name="connsiteX296" fmla="*/ 574028 w 2677871"/>
                <a:gd name="connsiteY296" fmla="*/ 213758 h 2627378"/>
                <a:gd name="connsiteX297" fmla="*/ 590355 w 2677871"/>
                <a:gd name="connsiteY297" fmla="*/ 265941 h 2627378"/>
                <a:gd name="connsiteX298" fmla="*/ 590207 w 2677871"/>
                <a:gd name="connsiteY298" fmla="*/ 264679 h 2627378"/>
                <a:gd name="connsiteX299" fmla="*/ 632271 w 2677871"/>
                <a:gd name="connsiteY299" fmla="*/ 259502 h 2627378"/>
                <a:gd name="connsiteX300" fmla="*/ 632924 w 2677871"/>
                <a:gd name="connsiteY300" fmla="*/ 259550 h 2627378"/>
                <a:gd name="connsiteX301" fmla="*/ 632918 w 2677871"/>
                <a:gd name="connsiteY301" fmla="*/ 259502 h 2627378"/>
                <a:gd name="connsiteX302" fmla="*/ 922936 w 2677871"/>
                <a:gd name="connsiteY302" fmla="*/ 178168 h 2627378"/>
                <a:gd name="connsiteX303" fmla="*/ 922835 w 2677871"/>
                <a:gd name="connsiteY303" fmla="*/ 177316 h 2627378"/>
                <a:gd name="connsiteX304" fmla="*/ 816057 w 2677871"/>
                <a:gd name="connsiteY304" fmla="*/ 82187 h 2627378"/>
                <a:gd name="connsiteX305" fmla="*/ 757506 w 2677871"/>
                <a:gd name="connsiteY305" fmla="*/ 81893 h 2627378"/>
                <a:gd name="connsiteX306" fmla="*/ 751911 w 2677871"/>
                <a:gd name="connsiteY306" fmla="*/ 95453 h 2627378"/>
                <a:gd name="connsiteX307" fmla="*/ 724812 w 2677871"/>
                <a:gd name="connsiteY307" fmla="*/ 106778 h 2627378"/>
                <a:gd name="connsiteX308" fmla="*/ 431659 w 2677871"/>
                <a:gd name="connsiteY308" fmla="*/ 106778 h 2627378"/>
                <a:gd name="connsiteX309" fmla="*/ 393477 w 2677871"/>
                <a:gd name="connsiteY309" fmla="*/ 68597 h 2627378"/>
                <a:gd name="connsiteX310" fmla="*/ 393477 w 2677871"/>
                <a:gd name="connsiteY310" fmla="*/ 38181 h 2627378"/>
                <a:gd name="connsiteX311" fmla="*/ 431659 w 2677871"/>
                <a:gd name="connsiteY311" fmla="*/ 0 h 2627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</a:cxnLst>
              <a:rect l="l" t="t" r="r" b="b"/>
              <a:pathLst>
                <a:path w="2677871" h="2627378">
                  <a:moveTo>
                    <a:pt x="1022395" y="2314231"/>
                  </a:moveTo>
                  <a:lnTo>
                    <a:pt x="1004867" y="2359796"/>
                  </a:lnTo>
                  <a:lnTo>
                    <a:pt x="1047983" y="2371810"/>
                  </a:lnTo>
                  <a:close/>
                  <a:moveTo>
                    <a:pt x="1461454" y="2313319"/>
                  </a:moveTo>
                  <a:lnTo>
                    <a:pt x="1420179" y="2365629"/>
                  </a:lnTo>
                  <a:lnTo>
                    <a:pt x="1476490" y="2347152"/>
                  </a:lnTo>
                  <a:close/>
                  <a:moveTo>
                    <a:pt x="672995" y="2303275"/>
                  </a:moveTo>
                  <a:lnTo>
                    <a:pt x="611424" y="2463343"/>
                  </a:lnTo>
                  <a:lnTo>
                    <a:pt x="711761" y="2491300"/>
                  </a:lnTo>
                  <a:cubicBezTo>
                    <a:pt x="797484" y="2506573"/>
                    <a:pt x="886701" y="2505516"/>
                    <a:pt x="974547" y="2486289"/>
                  </a:cubicBezTo>
                  <a:lnTo>
                    <a:pt x="982002" y="2483843"/>
                  </a:lnTo>
                  <a:lnTo>
                    <a:pt x="935778" y="2469477"/>
                  </a:lnTo>
                  <a:cubicBezTo>
                    <a:pt x="884088" y="2449578"/>
                    <a:pt x="835634" y="2424915"/>
                    <a:pt x="790723" y="2396186"/>
                  </a:cubicBezTo>
                  <a:close/>
                  <a:moveTo>
                    <a:pt x="1407038" y="2071362"/>
                  </a:moveTo>
                  <a:lnTo>
                    <a:pt x="1431922" y="2127355"/>
                  </a:lnTo>
                  <a:lnTo>
                    <a:pt x="1451334" y="2088401"/>
                  </a:lnTo>
                  <a:close/>
                  <a:moveTo>
                    <a:pt x="476796" y="2007950"/>
                  </a:moveTo>
                  <a:lnTo>
                    <a:pt x="222645" y="2120897"/>
                  </a:lnTo>
                  <a:lnTo>
                    <a:pt x="278255" y="2218419"/>
                  </a:lnTo>
                  <a:cubicBezTo>
                    <a:pt x="330549" y="2291652"/>
                    <a:pt x="396064" y="2352235"/>
                    <a:pt x="469937" y="2398329"/>
                  </a:cubicBezTo>
                  <a:lnTo>
                    <a:pt x="566014" y="2446210"/>
                  </a:lnTo>
                  <a:lnTo>
                    <a:pt x="636532" y="2262881"/>
                  </a:lnTo>
                  <a:lnTo>
                    <a:pt x="566257" y="2180563"/>
                  </a:lnTo>
                  <a:cubicBezTo>
                    <a:pt x="543210" y="2147580"/>
                    <a:pt x="522703" y="2112963"/>
                    <a:pt x="504882" y="2077044"/>
                  </a:cubicBezTo>
                  <a:close/>
                  <a:moveTo>
                    <a:pt x="884211" y="2003291"/>
                  </a:moveTo>
                  <a:lnTo>
                    <a:pt x="870606" y="2007849"/>
                  </a:lnTo>
                  <a:cubicBezTo>
                    <a:pt x="858438" y="2010583"/>
                    <a:pt x="846175" y="2012046"/>
                    <a:pt x="833986" y="2012304"/>
                  </a:cubicBezTo>
                  <a:lnTo>
                    <a:pt x="788013" y="2004261"/>
                  </a:lnTo>
                  <a:lnTo>
                    <a:pt x="722967" y="2173363"/>
                  </a:lnTo>
                  <a:lnTo>
                    <a:pt x="759463" y="2215010"/>
                  </a:lnTo>
                  <a:cubicBezTo>
                    <a:pt x="791613" y="2245071"/>
                    <a:pt x="826459" y="2271740"/>
                    <a:pt x="863396" y="2294787"/>
                  </a:cubicBezTo>
                  <a:lnTo>
                    <a:pt x="959458" y="2342660"/>
                  </a:lnTo>
                  <a:lnTo>
                    <a:pt x="994520" y="2251508"/>
                  </a:lnTo>
                  <a:close/>
                  <a:moveTo>
                    <a:pt x="1153351" y="1973780"/>
                  </a:moveTo>
                  <a:lnTo>
                    <a:pt x="1047036" y="2250169"/>
                  </a:lnTo>
                  <a:lnTo>
                    <a:pt x="1108291" y="2388003"/>
                  </a:lnTo>
                  <a:lnTo>
                    <a:pt x="1190630" y="2394580"/>
                  </a:lnTo>
                  <a:lnTo>
                    <a:pt x="1223787" y="2375673"/>
                  </a:lnTo>
                  <a:cubicBezTo>
                    <a:pt x="1297020" y="2323379"/>
                    <a:pt x="1357603" y="2257863"/>
                    <a:pt x="1403697" y="2183991"/>
                  </a:cubicBezTo>
                  <a:lnTo>
                    <a:pt x="1403846" y="2183690"/>
                  </a:lnTo>
                  <a:lnTo>
                    <a:pt x="1342976" y="2046721"/>
                  </a:lnTo>
                  <a:close/>
                  <a:moveTo>
                    <a:pt x="718358" y="1971895"/>
                  </a:moveTo>
                  <a:lnTo>
                    <a:pt x="616096" y="2017342"/>
                  </a:lnTo>
                  <a:lnTo>
                    <a:pt x="671714" y="2114878"/>
                  </a:lnTo>
                  <a:lnTo>
                    <a:pt x="686828" y="2132125"/>
                  </a:lnTo>
                  <a:lnTo>
                    <a:pt x="742618" y="1987088"/>
                  </a:lnTo>
                  <a:close/>
                  <a:moveTo>
                    <a:pt x="673033" y="1920741"/>
                  </a:moveTo>
                  <a:lnTo>
                    <a:pt x="591122" y="1957143"/>
                  </a:lnTo>
                  <a:lnTo>
                    <a:pt x="596329" y="1973015"/>
                  </a:lnTo>
                  <a:lnTo>
                    <a:pt x="682826" y="1934575"/>
                  </a:lnTo>
                  <a:close/>
                  <a:moveTo>
                    <a:pt x="993011" y="1912104"/>
                  </a:moveTo>
                  <a:lnTo>
                    <a:pt x="967660" y="1952586"/>
                  </a:lnTo>
                  <a:lnTo>
                    <a:pt x="927441" y="1981058"/>
                  </a:lnTo>
                  <a:lnTo>
                    <a:pt x="1019162" y="2187447"/>
                  </a:lnTo>
                  <a:lnTo>
                    <a:pt x="1108053" y="1956356"/>
                  </a:lnTo>
                  <a:close/>
                  <a:moveTo>
                    <a:pt x="1627624" y="1901337"/>
                  </a:moveTo>
                  <a:lnTo>
                    <a:pt x="1621254" y="1956162"/>
                  </a:lnTo>
                  <a:cubicBezTo>
                    <a:pt x="1612471" y="2008734"/>
                    <a:pt x="1598285" y="2061213"/>
                    <a:pt x="1578385" y="2112903"/>
                  </a:cubicBezTo>
                  <a:cubicBezTo>
                    <a:pt x="1558567" y="2164512"/>
                    <a:pt x="1533975" y="2212896"/>
                    <a:pt x="1505307" y="2257743"/>
                  </a:cubicBezTo>
                  <a:lnTo>
                    <a:pt x="1495430" y="2270260"/>
                  </a:lnTo>
                  <a:lnTo>
                    <a:pt x="1520722" y="2327172"/>
                  </a:lnTo>
                  <a:lnTo>
                    <a:pt x="1617246" y="2272131"/>
                  </a:lnTo>
                  <a:cubicBezTo>
                    <a:pt x="1690479" y="2219837"/>
                    <a:pt x="1751062" y="2154321"/>
                    <a:pt x="1797156" y="2080449"/>
                  </a:cubicBezTo>
                  <a:lnTo>
                    <a:pt x="1844788" y="1984871"/>
                  </a:lnTo>
                  <a:close/>
                  <a:moveTo>
                    <a:pt x="1277662" y="1899752"/>
                  </a:moveTo>
                  <a:lnTo>
                    <a:pt x="1264064" y="1904307"/>
                  </a:lnTo>
                  <a:cubicBezTo>
                    <a:pt x="1251896" y="1907041"/>
                    <a:pt x="1239633" y="1908505"/>
                    <a:pt x="1227444" y="1908762"/>
                  </a:cubicBezTo>
                  <a:lnTo>
                    <a:pt x="1181456" y="1900716"/>
                  </a:lnTo>
                  <a:lnTo>
                    <a:pt x="1170776" y="1928482"/>
                  </a:lnTo>
                  <a:lnTo>
                    <a:pt x="1315102" y="1983998"/>
                  </a:lnTo>
                  <a:close/>
                  <a:moveTo>
                    <a:pt x="1066481" y="1817186"/>
                  </a:moveTo>
                  <a:lnTo>
                    <a:pt x="1014904" y="1840108"/>
                  </a:lnTo>
                  <a:lnTo>
                    <a:pt x="1010246" y="1866733"/>
                  </a:lnTo>
                  <a:lnTo>
                    <a:pt x="1125477" y="1911057"/>
                  </a:lnTo>
                  <a:lnTo>
                    <a:pt x="1136063" y="1883537"/>
                  </a:lnTo>
                  <a:lnTo>
                    <a:pt x="1095448" y="1858104"/>
                  </a:lnTo>
                  <a:close/>
                  <a:moveTo>
                    <a:pt x="1388666" y="1809420"/>
                  </a:moveTo>
                  <a:lnTo>
                    <a:pt x="1361118" y="1849044"/>
                  </a:lnTo>
                  <a:lnTo>
                    <a:pt x="1320893" y="1877521"/>
                  </a:lnTo>
                  <a:lnTo>
                    <a:pt x="1379163" y="2008640"/>
                  </a:lnTo>
                  <a:lnTo>
                    <a:pt x="1468564" y="2043028"/>
                  </a:lnTo>
                  <a:lnTo>
                    <a:pt x="1496667" y="1942166"/>
                  </a:lnTo>
                  <a:lnTo>
                    <a:pt x="1503735" y="1853683"/>
                  </a:lnTo>
                  <a:close/>
                  <a:moveTo>
                    <a:pt x="1041074" y="1757181"/>
                  </a:moveTo>
                  <a:lnTo>
                    <a:pt x="1009579" y="1771178"/>
                  </a:lnTo>
                  <a:lnTo>
                    <a:pt x="1013864" y="1783969"/>
                  </a:lnTo>
                  <a:lnTo>
                    <a:pt x="1014267" y="1787280"/>
                  </a:lnTo>
                  <a:lnTo>
                    <a:pt x="1045606" y="1773353"/>
                  </a:lnTo>
                  <a:close/>
                  <a:moveTo>
                    <a:pt x="546459" y="1740335"/>
                  </a:moveTo>
                  <a:lnTo>
                    <a:pt x="561098" y="1865638"/>
                  </a:lnTo>
                  <a:lnTo>
                    <a:pt x="575913" y="1910791"/>
                  </a:lnTo>
                  <a:lnTo>
                    <a:pt x="651022" y="1877412"/>
                  </a:lnTo>
                  <a:lnTo>
                    <a:pt x="646727" y="1864592"/>
                  </a:lnTo>
                  <a:cubicBezTo>
                    <a:pt x="643993" y="1852424"/>
                    <a:pt x="642530" y="1840161"/>
                    <a:pt x="642272" y="1827971"/>
                  </a:cubicBezTo>
                  <a:lnTo>
                    <a:pt x="650596" y="1780392"/>
                  </a:lnTo>
                  <a:close/>
                  <a:moveTo>
                    <a:pt x="1477011" y="1634744"/>
                  </a:moveTo>
                  <a:lnTo>
                    <a:pt x="1401901" y="1668123"/>
                  </a:lnTo>
                  <a:lnTo>
                    <a:pt x="1410478" y="1698729"/>
                  </a:lnTo>
                  <a:cubicBezTo>
                    <a:pt x="1412698" y="1717061"/>
                    <a:pt x="1412132" y="1735416"/>
                    <a:pt x="1408998" y="1753228"/>
                  </a:cubicBezTo>
                  <a:lnTo>
                    <a:pt x="1405484" y="1763889"/>
                  </a:lnTo>
                  <a:lnTo>
                    <a:pt x="1506048" y="1802571"/>
                  </a:lnTo>
                  <a:lnTo>
                    <a:pt x="1491656" y="1679381"/>
                  </a:lnTo>
                  <a:close/>
                  <a:moveTo>
                    <a:pt x="930718" y="1633268"/>
                  </a:moveTo>
                  <a:lnTo>
                    <a:pt x="919364" y="1662786"/>
                  </a:lnTo>
                  <a:lnTo>
                    <a:pt x="958601" y="1687279"/>
                  </a:lnTo>
                  <a:lnTo>
                    <a:pt x="987512" y="1727873"/>
                  </a:lnTo>
                  <a:lnTo>
                    <a:pt x="1038043" y="1705417"/>
                  </a:lnTo>
                  <a:lnTo>
                    <a:pt x="1038509" y="1688249"/>
                  </a:lnTo>
                  <a:lnTo>
                    <a:pt x="1042464" y="1676251"/>
                  </a:lnTo>
                  <a:close/>
                  <a:moveTo>
                    <a:pt x="862005" y="1606837"/>
                  </a:moveTo>
                  <a:lnTo>
                    <a:pt x="862005" y="1642875"/>
                  </a:lnTo>
                  <a:lnTo>
                    <a:pt x="874193" y="1645028"/>
                  </a:lnTo>
                  <a:lnTo>
                    <a:pt x="885420" y="1615843"/>
                  </a:lnTo>
                  <a:close/>
                  <a:moveTo>
                    <a:pt x="191242" y="1603699"/>
                  </a:moveTo>
                  <a:lnTo>
                    <a:pt x="162629" y="1706394"/>
                  </a:lnTo>
                  <a:cubicBezTo>
                    <a:pt x="147355" y="1792116"/>
                    <a:pt x="148412" y="1881333"/>
                    <a:pt x="167639" y="1969179"/>
                  </a:cubicBezTo>
                  <a:lnTo>
                    <a:pt x="202876" y="2076572"/>
                  </a:lnTo>
                  <a:lnTo>
                    <a:pt x="458921" y="1962784"/>
                  </a:lnTo>
                  <a:lnTo>
                    <a:pt x="431373" y="1848550"/>
                  </a:lnTo>
                  <a:cubicBezTo>
                    <a:pt x="424887" y="1808747"/>
                    <a:pt x="421382" y="1768305"/>
                    <a:pt x="421004" y="1727554"/>
                  </a:cubicBezTo>
                  <a:lnTo>
                    <a:pt x="422836" y="1692783"/>
                  </a:lnTo>
                  <a:close/>
                  <a:moveTo>
                    <a:pt x="1456594" y="1572520"/>
                  </a:moveTo>
                  <a:lnTo>
                    <a:pt x="1373016" y="1609663"/>
                  </a:lnTo>
                  <a:lnTo>
                    <a:pt x="1382082" y="1623820"/>
                  </a:lnTo>
                  <a:lnTo>
                    <a:pt x="1461802" y="1588392"/>
                  </a:lnTo>
                  <a:close/>
                  <a:moveTo>
                    <a:pt x="740335" y="1560036"/>
                  </a:moveTo>
                  <a:lnTo>
                    <a:pt x="778031" y="1644858"/>
                  </a:lnTo>
                  <a:lnTo>
                    <a:pt x="789984" y="1640924"/>
                  </a:lnTo>
                  <a:lnTo>
                    <a:pt x="797938" y="1639990"/>
                  </a:lnTo>
                  <a:lnTo>
                    <a:pt x="797938" y="1582193"/>
                  </a:lnTo>
                  <a:close/>
                  <a:moveTo>
                    <a:pt x="584698" y="1500169"/>
                  </a:moveTo>
                  <a:lnTo>
                    <a:pt x="556088" y="1602852"/>
                  </a:lnTo>
                  <a:lnTo>
                    <a:pt x="549175" y="1689379"/>
                  </a:lnTo>
                  <a:lnTo>
                    <a:pt x="668354" y="1735222"/>
                  </a:lnTo>
                  <a:lnTo>
                    <a:pt x="692930" y="1695975"/>
                  </a:lnTo>
                  <a:lnTo>
                    <a:pt x="734545" y="1666515"/>
                  </a:lnTo>
                  <a:lnTo>
                    <a:pt x="676273" y="1535394"/>
                  </a:lnTo>
                  <a:close/>
                  <a:moveTo>
                    <a:pt x="1850048" y="1468963"/>
                  </a:moveTo>
                  <a:lnTo>
                    <a:pt x="1591135" y="1584026"/>
                  </a:lnTo>
                  <a:lnTo>
                    <a:pt x="1611590" y="1645167"/>
                  </a:lnTo>
                  <a:cubicBezTo>
                    <a:pt x="1623182" y="1695333"/>
                    <a:pt x="1629989" y="1746795"/>
                    <a:pt x="1631703" y="1798859"/>
                  </a:cubicBezTo>
                  <a:lnTo>
                    <a:pt x="1630854" y="1850579"/>
                  </a:lnTo>
                  <a:lnTo>
                    <a:pt x="1852125" y="1935692"/>
                  </a:lnTo>
                  <a:lnTo>
                    <a:pt x="1852125" y="1475293"/>
                  </a:lnTo>
                  <a:close/>
                  <a:moveTo>
                    <a:pt x="1529968" y="1441175"/>
                  </a:moveTo>
                  <a:lnTo>
                    <a:pt x="1562773" y="1499255"/>
                  </a:lnTo>
                  <a:lnTo>
                    <a:pt x="1575666" y="1537790"/>
                  </a:lnTo>
                  <a:lnTo>
                    <a:pt x="1793067" y="1441175"/>
                  </a:lnTo>
                  <a:close/>
                  <a:moveTo>
                    <a:pt x="1358221" y="1441175"/>
                  </a:moveTo>
                  <a:lnTo>
                    <a:pt x="1313519" y="1557388"/>
                  </a:lnTo>
                  <a:lnTo>
                    <a:pt x="1323250" y="1561665"/>
                  </a:lnTo>
                  <a:lnTo>
                    <a:pt x="1336414" y="1572818"/>
                  </a:lnTo>
                  <a:lnTo>
                    <a:pt x="1436931" y="1528148"/>
                  </a:lnTo>
                  <a:lnTo>
                    <a:pt x="1387356" y="1441175"/>
                  </a:lnTo>
                  <a:close/>
                  <a:moveTo>
                    <a:pt x="1255463" y="1441175"/>
                  </a:moveTo>
                  <a:lnTo>
                    <a:pt x="1255463" y="1537603"/>
                  </a:lnTo>
                  <a:lnTo>
                    <a:pt x="1268488" y="1539268"/>
                  </a:lnTo>
                  <a:lnTo>
                    <a:pt x="1306221" y="1441175"/>
                  </a:lnTo>
                  <a:close/>
                  <a:moveTo>
                    <a:pt x="1126978" y="1441175"/>
                  </a:moveTo>
                  <a:lnTo>
                    <a:pt x="1171482" y="1541318"/>
                  </a:lnTo>
                  <a:lnTo>
                    <a:pt x="1183442" y="1537382"/>
                  </a:lnTo>
                  <a:lnTo>
                    <a:pt x="1191396" y="1536448"/>
                  </a:lnTo>
                  <a:lnTo>
                    <a:pt x="1191396" y="1441175"/>
                  </a:lnTo>
                  <a:close/>
                  <a:moveTo>
                    <a:pt x="1004608" y="1441175"/>
                  </a:moveTo>
                  <a:lnTo>
                    <a:pt x="948142" y="1587969"/>
                  </a:lnTo>
                  <a:lnTo>
                    <a:pt x="1059667" y="1630868"/>
                  </a:lnTo>
                  <a:lnTo>
                    <a:pt x="1086388" y="1592433"/>
                  </a:lnTo>
                  <a:lnTo>
                    <a:pt x="1127997" y="1562977"/>
                  </a:lnTo>
                  <a:lnTo>
                    <a:pt x="1073867" y="1441175"/>
                  </a:lnTo>
                  <a:close/>
                  <a:moveTo>
                    <a:pt x="862005" y="1441175"/>
                  </a:moveTo>
                  <a:lnTo>
                    <a:pt x="862005" y="1554836"/>
                  </a:lnTo>
                  <a:lnTo>
                    <a:pt x="902844" y="1570545"/>
                  </a:lnTo>
                  <a:lnTo>
                    <a:pt x="952607" y="1441175"/>
                  </a:lnTo>
                  <a:close/>
                  <a:moveTo>
                    <a:pt x="622482" y="1414354"/>
                  </a:moveTo>
                  <a:lnTo>
                    <a:pt x="602264" y="1454925"/>
                  </a:lnTo>
                  <a:lnTo>
                    <a:pt x="648399" y="1472671"/>
                  </a:lnTo>
                  <a:close/>
                  <a:moveTo>
                    <a:pt x="663023" y="1342835"/>
                  </a:moveTo>
                  <a:lnTo>
                    <a:pt x="650854" y="1358687"/>
                  </a:lnTo>
                  <a:lnTo>
                    <a:pt x="712461" y="1497313"/>
                  </a:lnTo>
                  <a:lnTo>
                    <a:pt x="797938" y="1530192"/>
                  </a:lnTo>
                  <a:lnTo>
                    <a:pt x="797938" y="1439639"/>
                  </a:lnTo>
                  <a:lnTo>
                    <a:pt x="764450" y="1434964"/>
                  </a:lnTo>
                  <a:cubicBezTo>
                    <a:pt x="722008" y="1422815"/>
                    <a:pt x="686630" y="1393671"/>
                    <a:pt x="666610" y="1354904"/>
                  </a:cubicBezTo>
                  <a:close/>
                  <a:moveTo>
                    <a:pt x="2128939" y="1337633"/>
                  </a:moveTo>
                  <a:lnTo>
                    <a:pt x="1950310" y="1385228"/>
                  </a:lnTo>
                  <a:lnTo>
                    <a:pt x="1956232" y="1395714"/>
                  </a:lnTo>
                  <a:cubicBezTo>
                    <a:pt x="2039632" y="1583222"/>
                    <a:pt x="2051443" y="1802601"/>
                    <a:pt x="1971845" y="2009362"/>
                  </a:cubicBezTo>
                  <a:lnTo>
                    <a:pt x="1916838" y="2118384"/>
                  </a:lnTo>
                  <a:lnTo>
                    <a:pt x="1916838" y="2127436"/>
                  </a:lnTo>
                  <a:lnTo>
                    <a:pt x="1921235" y="2125048"/>
                  </a:lnTo>
                  <a:cubicBezTo>
                    <a:pt x="1952510" y="2111812"/>
                    <a:pt x="1986889" y="2104491"/>
                    <a:pt x="2022967" y="2104491"/>
                  </a:cubicBezTo>
                  <a:cubicBezTo>
                    <a:pt x="2077084" y="2104491"/>
                    <a:pt x="2127288" y="2120963"/>
                    <a:pt x="2168937" y="2149163"/>
                  </a:cubicBezTo>
                  <a:lnTo>
                    <a:pt x="2177804" y="2156493"/>
                  </a:lnTo>
                  <a:lnTo>
                    <a:pt x="2199655" y="2116252"/>
                  </a:lnTo>
                  <a:cubicBezTo>
                    <a:pt x="2209055" y="2102342"/>
                    <a:pt x="2219758" y="2089385"/>
                    <a:pt x="2231589" y="2077554"/>
                  </a:cubicBezTo>
                  <a:lnTo>
                    <a:pt x="2245583" y="2066006"/>
                  </a:lnTo>
                  <a:lnTo>
                    <a:pt x="2245583" y="1337633"/>
                  </a:lnTo>
                  <a:close/>
                  <a:moveTo>
                    <a:pt x="717592" y="1305842"/>
                  </a:moveTo>
                  <a:lnTo>
                    <a:pt x="723396" y="1325236"/>
                  </a:lnTo>
                  <a:cubicBezTo>
                    <a:pt x="728775" y="1335611"/>
                    <a:pt x="735975" y="1344832"/>
                    <a:pt x="744549" y="1352517"/>
                  </a:cubicBezTo>
                  <a:lnTo>
                    <a:pt x="747168" y="1354126"/>
                  </a:lnTo>
                  <a:lnTo>
                    <a:pt x="723153" y="1323537"/>
                  </a:lnTo>
                  <a:close/>
                  <a:moveTo>
                    <a:pt x="534522" y="1216427"/>
                  </a:moveTo>
                  <a:lnTo>
                    <a:pt x="435508" y="1272888"/>
                  </a:lnTo>
                  <a:cubicBezTo>
                    <a:pt x="362276" y="1325182"/>
                    <a:pt x="301692" y="1390697"/>
                    <a:pt x="255599" y="1464569"/>
                  </a:cubicBezTo>
                  <a:lnTo>
                    <a:pt x="208810" y="1558455"/>
                  </a:lnTo>
                  <a:lnTo>
                    <a:pt x="425522" y="1641815"/>
                  </a:lnTo>
                  <a:lnTo>
                    <a:pt x="426179" y="1629331"/>
                  </a:lnTo>
                  <a:cubicBezTo>
                    <a:pt x="433733" y="1563681"/>
                    <a:pt x="449596" y="1497921"/>
                    <a:pt x="474369" y="1433410"/>
                  </a:cubicBezTo>
                  <a:cubicBezTo>
                    <a:pt x="487906" y="1398307"/>
                    <a:pt x="503647" y="1364695"/>
                    <a:pt x="521374" y="1332670"/>
                  </a:cubicBezTo>
                  <a:lnTo>
                    <a:pt x="559768" y="1273235"/>
                  </a:lnTo>
                  <a:close/>
                  <a:moveTo>
                    <a:pt x="633826" y="1179017"/>
                  </a:moveTo>
                  <a:lnTo>
                    <a:pt x="578992" y="1196983"/>
                  </a:lnTo>
                  <a:lnTo>
                    <a:pt x="592454" y="1227276"/>
                  </a:lnTo>
                  <a:close/>
                  <a:moveTo>
                    <a:pt x="1489441" y="1100041"/>
                  </a:moveTo>
                  <a:lnTo>
                    <a:pt x="1473474" y="1141550"/>
                  </a:lnTo>
                  <a:lnTo>
                    <a:pt x="1572682" y="1141550"/>
                  </a:lnTo>
                  <a:close/>
                  <a:moveTo>
                    <a:pt x="1312391" y="1051412"/>
                  </a:moveTo>
                  <a:lnTo>
                    <a:pt x="1328415" y="1138719"/>
                  </a:lnTo>
                  <a:lnTo>
                    <a:pt x="1343473" y="1141550"/>
                  </a:lnTo>
                  <a:lnTo>
                    <a:pt x="1421473" y="1141550"/>
                  </a:lnTo>
                  <a:lnTo>
                    <a:pt x="1444221" y="1082412"/>
                  </a:lnTo>
                  <a:lnTo>
                    <a:pt x="1341278" y="1053719"/>
                  </a:lnTo>
                  <a:close/>
                  <a:moveTo>
                    <a:pt x="431659" y="0"/>
                  </a:moveTo>
                  <a:lnTo>
                    <a:pt x="724812" y="0"/>
                  </a:lnTo>
                  <a:cubicBezTo>
                    <a:pt x="735166" y="0"/>
                    <a:pt x="744711" y="4206"/>
                    <a:pt x="751668" y="11082"/>
                  </a:cubicBezTo>
                  <a:lnTo>
                    <a:pt x="754480" y="17811"/>
                  </a:lnTo>
                  <a:lnTo>
                    <a:pt x="816057" y="18120"/>
                  </a:lnTo>
                  <a:cubicBezTo>
                    <a:pt x="881095" y="18605"/>
                    <a:pt x="938488" y="55492"/>
                    <a:pt x="967487" y="110216"/>
                  </a:cubicBezTo>
                  <a:lnTo>
                    <a:pt x="983439" y="161201"/>
                  </a:lnTo>
                  <a:lnTo>
                    <a:pt x="983665" y="161137"/>
                  </a:lnTo>
                  <a:lnTo>
                    <a:pt x="983665" y="161137"/>
                  </a:lnTo>
                  <a:lnTo>
                    <a:pt x="983672" y="161136"/>
                  </a:lnTo>
                  <a:lnTo>
                    <a:pt x="1022644" y="155488"/>
                  </a:lnTo>
                  <a:cubicBezTo>
                    <a:pt x="1034876" y="154964"/>
                    <a:pt x="1046348" y="155728"/>
                    <a:pt x="1057056" y="157558"/>
                  </a:cubicBezTo>
                  <a:lnTo>
                    <a:pt x="1059233" y="158429"/>
                  </a:lnTo>
                  <a:lnTo>
                    <a:pt x="1076641" y="159711"/>
                  </a:lnTo>
                  <a:cubicBezTo>
                    <a:pt x="1108735" y="168832"/>
                    <a:pt x="1136097" y="190370"/>
                    <a:pt x="1152497" y="219390"/>
                  </a:cubicBezTo>
                  <a:lnTo>
                    <a:pt x="1159778" y="242035"/>
                  </a:lnTo>
                  <a:lnTo>
                    <a:pt x="1166806" y="258208"/>
                  </a:lnTo>
                  <a:lnTo>
                    <a:pt x="1288775" y="922740"/>
                  </a:lnTo>
                  <a:lnTo>
                    <a:pt x="1296233" y="922819"/>
                  </a:lnTo>
                  <a:cubicBezTo>
                    <a:pt x="1333767" y="926054"/>
                    <a:pt x="1371301" y="932526"/>
                    <a:pt x="1408835" y="941585"/>
                  </a:cubicBezTo>
                  <a:cubicBezTo>
                    <a:pt x="1443133" y="949998"/>
                    <a:pt x="1477432" y="960353"/>
                    <a:pt x="1511083" y="973295"/>
                  </a:cubicBezTo>
                  <a:cubicBezTo>
                    <a:pt x="1588618" y="1003023"/>
                    <a:pt x="1658873" y="1043490"/>
                    <a:pt x="1720802" y="1092348"/>
                  </a:cubicBezTo>
                  <a:lnTo>
                    <a:pt x="1774491" y="1141550"/>
                  </a:lnTo>
                  <a:lnTo>
                    <a:pt x="2178280" y="1141550"/>
                  </a:lnTo>
                  <a:lnTo>
                    <a:pt x="2181773" y="1142257"/>
                  </a:lnTo>
                  <a:lnTo>
                    <a:pt x="2193166" y="1142197"/>
                  </a:lnTo>
                  <a:cubicBezTo>
                    <a:pt x="2213389" y="1140094"/>
                    <a:pt x="2233248" y="1147577"/>
                    <a:pt x="2251257" y="1160095"/>
                  </a:cubicBezTo>
                  <a:lnTo>
                    <a:pt x="2273294" y="1179140"/>
                  </a:lnTo>
                  <a:lnTo>
                    <a:pt x="2280285" y="1183857"/>
                  </a:lnTo>
                  <a:lnTo>
                    <a:pt x="2289829" y="1198002"/>
                  </a:lnTo>
                  <a:lnTo>
                    <a:pt x="2298245" y="1208206"/>
                  </a:lnTo>
                  <a:lnTo>
                    <a:pt x="2303786" y="1218689"/>
                  </a:lnTo>
                  <a:lnTo>
                    <a:pt x="2311237" y="1229733"/>
                  </a:lnTo>
                  <a:lnTo>
                    <a:pt x="2312238" y="1234680"/>
                  </a:lnTo>
                  <a:lnTo>
                    <a:pt x="2325212" y="1259229"/>
                  </a:lnTo>
                  <a:cubicBezTo>
                    <a:pt x="2329874" y="1273688"/>
                    <a:pt x="2329712" y="1284083"/>
                    <a:pt x="2323241" y="1285862"/>
                  </a:cubicBezTo>
                  <a:lnTo>
                    <a:pt x="2322592" y="1286035"/>
                  </a:lnTo>
                  <a:lnTo>
                    <a:pt x="2322592" y="1287156"/>
                  </a:lnTo>
                  <a:lnTo>
                    <a:pt x="2318384" y="1287156"/>
                  </a:lnTo>
                  <a:lnTo>
                    <a:pt x="2310296" y="1289312"/>
                  </a:lnTo>
                  <a:lnTo>
                    <a:pt x="2310296" y="2023895"/>
                  </a:lnTo>
                  <a:lnTo>
                    <a:pt x="2314695" y="2021506"/>
                  </a:lnTo>
                  <a:cubicBezTo>
                    <a:pt x="2345970" y="2008270"/>
                    <a:pt x="2380349" y="2000949"/>
                    <a:pt x="2416427" y="2000949"/>
                  </a:cubicBezTo>
                  <a:cubicBezTo>
                    <a:pt x="2560739" y="2000949"/>
                    <a:pt x="2677224" y="2118081"/>
                    <a:pt x="2677871" y="2262393"/>
                  </a:cubicBezTo>
                  <a:cubicBezTo>
                    <a:pt x="2677871" y="2406704"/>
                    <a:pt x="2560739" y="2523836"/>
                    <a:pt x="2416427" y="2523836"/>
                  </a:cubicBezTo>
                  <a:cubicBezTo>
                    <a:pt x="2362310" y="2523836"/>
                    <a:pt x="2312016" y="2507364"/>
                    <a:pt x="2270287" y="2479165"/>
                  </a:cubicBezTo>
                  <a:lnTo>
                    <a:pt x="2261533" y="2471941"/>
                  </a:lnTo>
                  <a:lnTo>
                    <a:pt x="2239740" y="2512075"/>
                  </a:lnTo>
                  <a:cubicBezTo>
                    <a:pt x="2192740" y="2581623"/>
                    <a:pt x="2113162" y="2627378"/>
                    <a:pt x="2022967" y="2627378"/>
                  </a:cubicBezTo>
                  <a:cubicBezTo>
                    <a:pt x="1878656" y="2627378"/>
                    <a:pt x="1761524" y="2510246"/>
                    <a:pt x="1761524" y="2365935"/>
                  </a:cubicBezTo>
                  <a:cubicBezTo>
                    <a:pt x="1761524" y="2347896"/>
                    <a:pt x="1763354" y="2330282"/>
                    <a:pt x="1766839" y="2313268"/>
                  </a:cubicBezTo>
                  <a:lnTo>
                    <a:pt x="1768838" y="2306833"/>
                  </a:lnTo>
                  <a:lnTo>
                    <a:pt x="1714519" y="2355491"/>
                  </a:lnTo>
                  <a:cubicBezTo>
                    <a:pt x="1573913" y="2464077"/>
                    <a:pt x="1399347" y="2524226"/>
                    <a:pt x="1219251" y="2523221"/>
                  </a:cubicBezTo>
                  <a:lnTo>
                    <a:pt x="1216919" y="2523094"/>
                  </a:lnTo>
                  <a:lnTo>
                    <a:pt x="1155967" y="2557486"/>
                  </a:lnTo>
                  <a:cubicBezTo>
                    <a:pt x="968459" y="2640805"/>
                    <a:pt x="749079" y="2652616"/>
                    <a:pt x="542319" y="2573018"/>
                  </a:cubicBezTo>
                  <a:cubicBezTo>
                    <a:pt x="128798" y="2413822"/>
                    <a:pt x="-77639" y="1949824"/>
                    <a:pt x="80910" y="1536951"/>
                  </a:cubicBezTo>
                  <a:cubicBezTo>
                    <a:pt x="163420" y="1322991"/>
                    <a:pt x="327833" y="1164392"/>
                    <a:pt x="524540" y="1083431"/>
                  </a:cubicBezTo>
                  <a:lnTo>
                    <a:pt x="620678" y="1052507"/>
                  </a:lnTo>
                  <a:lnTo>
                    <a:pt x="529376" y="280858"/>
                  </a:lnTo>
                  <a:cubicBezTo>
                    <a:pt x="522905" y="226498"/>
                    <a:pt x="476958" y="185729"/>
                    <a:pt x="422598" y="185729"/>
                  </a:cubicBezTo>
                  <a:lnTo>
                    <a:pt x="364046" y="185435"/>
                  </a:lnTo>
                  <a:lnTo>
                    <a:pt x="358451" y="198995"/>
                  </a:lnTo>
                  <a:cubicBezTo>
                    <a:pt x="351575" y="205952"/>
                    <a:pt x="342030" y="210320"/>
                    <a:pt x="331352" y="210320"/>
                  </a:cubicBezTo>
                  <a:lnTo>
                    <a:pt x="38199" y="210320"/>
                  </a:lnTo>
                  <a:cubicBezTo>
                    <a:pt x="16843" y="210320"/>
                    <a:pt x="-630" y="192847"/>
                    <a:pt x="17" y="172139"/>
                  </a:cubicBezTo>
                  <a:lnTo>
                    <a:pt x="17" y="141723"/>
                  </a:lnTo>
                  <a:cubicBezTo>
                    <a:pt x="17" y="121015"/>
                    <a:pt x="16843" y="103542"/>
                    <a:pt x="38199" y="103542"/>
                  </a:cubicBezTo>
                  <a:lnTo>
                    <a:pt x="331352" y="103542"/>
                  </a:lnTo>
                  <a:cubicBezTo>
                    <a:pt x="341706" y="103542"/>
                    <a:pt x="351251" y="107749"/>
                    <a:pt x="358208" y="114624"/>
                  </a:cubicBezTo>
                  <a:lnTo>
                    <a:pt x="361020" y="121353"/>
                  </a:lnTo>
                  <a:lnTo>
                    <a:pt x="422598" y="121662"/>
                  </a:lnTo>
                  <a:cubicBezTo>
                    <a:pt x="487636" y="122147"/>
                    <a:pt x="545029" y="159034"/>
                    <a:pt x="574028" y="213758"/>
                  </a:cubicBezTo>
                  <a:lnTo>
                    <a:pt x="590355" y="265941"/>
                  </a:lnTo>
                  <a:lnTo>
                    <a:pt x="590207" y="264679"/>
                  </a:lnTo>
                  <a:lnTo>
                    <a:pt x="632271" y="259502"/>
                  </a:lnTo>
                  <a:lnTo>
                    <a:pt x="632924" y="259550"/>
                  </a:lnTo>
                  <a:lnTo>
                    <a:pt x="632918" y="259502"/>
                  </a:lnTo>
                  <a:lnTo>
                    <a:pt x="922936" y="178168"/>
                  </a:lnTo>
                  <a:lnTo>
                    <a:pt x="922835" y="177316"/>
                  </a:lnTo>
                  <a:cubicBezTo>
                    <a:pt x="916364" y="122956"/>
                    <a:pt x="870417" y="82187"/>
                    <a:pt x="816057" y="82187"/>
                  </a:cubicBezTo>
                  <a:lnTo>
                    <a:pt x="757506" y="81893"/>
                  </a:lnTo>
                  <a:lnTo>
                    <a:pt x="751911" y="95453"/>
                  </a:lnTo>
                  <a:cubicBezTo>
                    <a:pt x="745035" y="102410"/>
                    <a:pt x="735490" y="106778"/>
                    <a:pt x="724812" y="106778"/>
                  </a:cubicBezTo>
                  <a:lnTo>
                    <a:pt x="431659" y="106778"/>
                  </a:lnTo>
                  <a:cubicBezTo>
                    <a:pt x="410303" y="106778"/>
                    <a:pt x="392830" y="89305"/>
                    <a:pt x="393477" y="68597"/>
                  </a:cubicBezTo>
                  <a:lnTo>
                    <a:pt x="393477" y="38181"/>
                  </a:lnTo>
                  <a:cubicBezTo>
                    <a:pt x="393477" y="17473"/>
                    <a:pt x="410303" y="0"/>
                    <a:pt x="431659" y="0"/>
                  </a:cubicBezTo>
                  <a:close/>
                </a:path>
              </a:pathLst>
            </a:custGeom>
            <a:solidFill>
              <a:schemeClr val="tx1">
                <a:alpha val="10000"/>
              </a:schemeClr>
            </a:solidFill>
            <a:ln w="64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90" name="Graphic 213">
              <a:extLst>
                <a:ext uri="{FF2B5EF4-FFF2-40B4-BE49-F238E27FC236}">
                  <a16:creationId xmlns:a16="http://schemas.microsoft.com/office/drawing/2014/main" id="{DC73E84E-8313-4B59-8111-DD36FD852B30}"/>
                </a:ext>
              </a:extLst>
            </p:cNvPr>
            <p:cNvGrpSpPr/>
            <p:nvPr/>
          </p:nvGrpSpPr>
          <p:grpSpPr>
            <a:xfrm>
              <a:off x="-874106" y="3977359"/>
              <a:ext cx="2713255" cy="2662048"/>
              <a:chOff x="-874106" y="3977359"/>
              <a:chExt cx="2713255" cy="2662048"/>
            </a:xfrm>
          </p:grpSpPr>
          <p:grpSp>
            <p:nvGrpSpPr>
              <p:cNvPr id="291" name="Graphic 213">
                <a:extLst>
                  <a:ext uri="{FF2B5EF4-FFF2-40B4-BE49-F238E27FC236}">
                    <a16:creationId xmlns:a16="http://schemas.microsoft.com/office/drawing/2014/main" id="{DC73E84E-8313-4B59-8111-DD36FD852B30}"/>
                  </a:ext>
                </a:extLst>
              </p:cNvPr>
              <p:cNvGrpSpPr/>
              <p:nvPr/>
            </p:nvGrpSpPr>
            <p:grpSpPr>
              <a:xfrm>
                <a:off x="-480646" y="3977359"/>
                <a:ext cx="2319795" cy="2558491"/>
                <a:chOff x="-480646" y="3977359"/>
                <a:chExt cx="2319795" cy="2558491"/>
              </a:xfrm>
            </p:grpSpPr>
            <p:grpSp>
              <p:nvGrpSpPr>
                <p:cNvPr id="292" name="Graphic 213">
                  <a:extLst>
                    <a:ext uri="{FF2B5EF4-FFF2-40B4-BE49-F238E27FC236}">
                      <a16:creationId xmlns:a16="http://schemas.microsoft.com/office/drawing/2014/main" id="{DC73E84E-8313-4B59-8111-DD36FD852B30}"/>
                    </a:ext>
                  </a:extLst>
                </p:cNvPr>
                <p:cNvGrpSpPr/>
                <p:nvPr/>
              </p:nvGrpSpPr>
              <p:grpSpPr>
                <a:xfrm>
                  <a:off x="1245926" y="5942629"/>
                  <a:ext cx="593221" cy="593221"/>
                  <a:chOff x="1245926" y="5942629"/>
                  <a:chExt cx="593221" cy="593221"/>
                </a:xfrm>
              </p:grpSpPr>
              <p:grpSp>
                <p:nvGrpSpPr>
                  <p:cNvPr id="293" name="Graphic 213">
                    <a:extLst>
                      <a:ext uri="{FF2B5EF4-FFF2-40B4-BE49-F238E27FC236}">
                        <a16:creationId xmlns:a16="http://schemas.microsoft.com/office/drawing/2014/main" id="{DC73E84E-8313-4B59-8111-DD36FD852B30}"/>
                      </a:ext>
                    </a:extLst>
                  </p:cNvPr>
                  <p:cNvGrpSpPr/>
                  <p:nvPr/>
                </p:nvGrpSpPr>
                <p:grpSpPr>
                  <a:xfrm>
                    <a:off x="1245926" y="5942629"/>
                    <a:ext cx="593221" cy="593221"/>
                    <a:chOff x="1245926" y="5942629"/>
                    <a:chExt cx="593221" cy="593221"/>
                  </a:xfrm>
                </p:grpSpPr>
                <p:sp>
                  <p:nvSpPr>
                    <p:cNvPr id="294" name="Freeform: Shape 293">
                      <a:extLst>
                        <a:ext uri="{FF2B5EF4-FFF2-40B4-BE49-F238E27FC236}">
                          <a16:creationId xmlns:a16="http://schemas.microsoft.com/office/drawing/2014/main" id="{9E950CF7-EA70-4BB3-B2E6-1AE1E1EA0718}"/>
                        </a:ext>
                      </a:extLst>
                    </p:cNvPr>
                    <p:cNvSpPr/>
                    <p:nvPr/>
                  </p:nvSpPr>
                  <p:spPr>
                    <a:xfrm rot="-797148">
                      <a:off x="1295987" y="5992690"/>
                      <a:ext cx="493100" cy="493100"/>
                    </a:xfrm>
                    <a:custGeom>
                      <a:avLst/>
                      <a:gdLst>
                        <a:gd name="connsiteX0" fmla="*/ 493101 w 493100"/>
                        <a:gd name="connsiteY0" fmla="*/ 246550 h 493100"/>
                        <a:gd name="connsiteX1" fmla="*/ 246550 w 493100"/>
                        <a:gd name="connsiteY1" fmla="*/ 493100 h 493100"/>
                        <a:gd name="connsiteX2" fmla="*/ 0 w 493100"/>
                        <a:gd name="connsiteY2" fmla="*/ 246550 h 493100"/>
                        <a:gd name="connsiteX3" fmla="*/ 246550 w 493100"/>
                        <a:gd name="connsiteY3" fmla="*/ 0 h 493100"/>
                        <a:gd name="connsiteX4" fmla="*/ 493101 w 493100"/>
                        <a:gd name="connsiteY4" fmla="*/ 246550 h 493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93100" h="493100">
                          <a:moveTo>
                            <a:pt x="493101" y="246550"/>
                          </a:moveTo>
                          <a:cubicBezTo>
                            <a:pt x="493101" y="382716"/>
                            <a:pt x="382716" y="493100"/>
                            <a:pt x="246550" y="493100"/>
                          </a:cubicBezTo>
                          <a:cubicBezTo>
                            <a:pt x="110384" y="493100"/>
                            <a:pt x="0" y="382716"/>
                            <a:pt x="0" y="246550"/>
                          </a:cubicBezTo>
                          <a:cubicBezTo>
                            <a:pt x="0" y="110385"/>
                            <a:pt x="110384" y="0"/>
                            <a:pt x="246550" y="0"/>
                          </a:cubicBezTo>
                          <a:cubicBezTo>
                            <a:pt x="382716" y="0"/>
                            <a:pt x="493101" y="110385"/>
                            <a:pt x="493101" y="246550"/>
                          </a:cubicBezTo>
                          <a:close/>
                        </a:path>
                      </a:pathLst>
                    </a:custGeom>
                    <a:solidFill>
                      <a:srgbClr val="989898"/>
                    </a:solidFill>
                    <a:ln w="6470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95" name="Freeform: Shape 294">
                      <a:extLst>
                        <a:ext uri="{FF2B5EF4-FFF2-40B4-BE49-F238E27FC236}">
                          <a16:creationId xmlns:a16="http://schemas.microsoft.com/office/drawing/2014/main" id="{F88A96D0-4E42-474F-8354-5CA58301062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80878" y="5978308"/>
                      <a:ext cx="522887" cy="522887"/>
                    </a:xfrm>
                    <a:custGeom>
                      <a:avLst/>
                      <a:gdLst>
                        <a:gd name="connsiteX0" fmla="*/ 261443 w 522887"/>
                        <a:gd name="connsiteY0" fmla="*/ 73127 h 522887"/>
                        <a:gd name="connsiteX1" fmla="*/ 449113 w 522887"/>
                        <a:gd name="connsiteY1" fmla="*/ 260797 h 522887"/>
                        <a:gd name="connsiteX2" fmla="*/ 261443 w 522887"/>
                        <a:gd name="connsiteY2" fmla="*/ 448466 h 522887"/>
                        <a:gd name="connsiteX3" fmla="*/ 73774 w 522887"/>
                        <a:gd name="connsiteY3" fmla="*/ 260797 h 522887"/>
                        <a:gd name="connsiteX4" fmla="*/ 261443 w 522887"/>
                        <a:gd name="connsiteY4" fmla="*/ 73127 h 522887"/>
                        <a:gd name="connsiteX5" fmla="*/ 261443 w 522887"/>
                        <a:gd name="connsiteY5" fmla="*/ 73127 h 522887"/>
                        <a:gd name="connsiteX6" fmla="*/ 261443 w 522887"/>
                        <a:gd name="connsiteY6" fmla="*/ 0 h 522887"/>
                        <a:gd name="connsiteX7" fmla="*/ 0 w 522887"/>
                        <a:gd name="connsiteY7" fmla="*/ 261444 h 522887"/>
                        <a:gd name="connsiteX8" fmla="*/ 261443 w 522887"/>
                        <a:gd name="connsiteY8" fmla="*/ 522887 h 522887"/>
                        <a:gd name="connsiteX9" fmla="*/ 522887 w 522887"/>
                        <a:gd name="connsiteY9" fmla="*/ 261444 h 522887"/>
                        <a:gd name="connsiteX10" fmla="*/ 261443 w 522887"/>
                        <a:gd name="connsiteY10" fmla="*/ 0 h 522887"/>
                        <a:gd name="connsiteX11" fmla="*/ 261443 w 522887"/>
                        <a:gd name="connsiteY11" fmla="*/ 0 h 5228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522887" h="522887">
                          <a:moveTo>
                            <a:pt x="261443" y="73127"/>
                          </a:moveTo>
                          <a:cubicBezTo>
                            <a:pt x="364985" y="73127"/>
                            <a:pt x="449113" y="157255"/>
                            <a:pt x="449113" y="260797"/>
                          </a:cubicBezTo>
                          <a:cubicBezTo>
                            <a:pt x="449113" y="364339"/>
                            <a:pt x="364985" y="448466"/>
                            <a:pt x="261443" y="448466"/>
                          </a:cubicBezTo>
                          <a:cubicBezTo>
                            <a:pt x="157901" y="448466"/>
                            <a:pt x="73774" y="364339"/>
                            <a:pt x="73774" y="260797"/>
                          </a:cubicBezTo>
                          <a:cubicBezTo>
                            <a:pt x="73774" y="157902"/>
                            <a:pt x="157901" y="73127"/>
                            <a:pt x="261443" y="73127"/>
                          </a:cubicBezTo>
                          <a:lnTo>
                            <a:pt x="261443" y="73127"/>
                          </a:lnTo>
                          <a:close/>
                          <a:moveTo>
                            <a:pt x="261443" y="0"/>
                          </a:moveTo>
                          <a:cubicBezTo>
                            <a:pt x="117132" y="0"/>
                            <a:pt x="0" y="117132"/>
                            <a:pt x="0" y="261444"/>
                          </a:cubicBezTo>
                          <a:cubicBezTo>
                            <a:pt x="0" y="405755"/>
                            <a:pt x="117132" y="522887"/>
                            <a:pt x="261443" y="522887"/>
                          </a:cubicBezTo>
                          <a:cubicBezTo>
                            <a:pt x="405755" y="522887"/>
                            <a:pt x="522887" y="405755"/>
                            <a:pt x="522887" y="261444"/>
                          </a:cubicBezTo>
                          <a:cubicBezTo>
                            <a:pt x="522240" y="117132"/>
                            <a:pt x="405755" y="0"/>
                            <a:pt x="261443" y="0"/>
                          </a:cubicBezTo>
                          <a:lnTo>
                            <a:pt x="261443" y="0"/>
                          </a:lnTo>
                          <a:close/>
                        </a:path>
                      </a:pathLst>
                    </a:custGeom>
                    <a:solidFill>
                      <a:srgbClr val="100F0F"/>
                    </a:solidFill>
                    <a:ln w="6470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296" name="Freeform: Shape 295">
                    <a:extLst>
                      <a:ext uri="{FF2B5EF4-FFF2-40B4-BE49-F238E27FC236}">
                        <a16:creationId xmlns:a16="http://schemas.microsoft.com/office/drawing/2014/main" id="{1A166994-1C97-4D39-AA44-D6D6957C8BBF}"/>
                      </a:ext>
                    </a:extLst>
                  </p:cNvPr>
                  <p:cNvSpPr/>
                  <p:nvPr/>
                </p:nvSpPr>
                <p:spPr>
                  <a:xfrm>
                    <a:off x="1462000" y="6159430"/>
                    <a:ext cx="160641" cy="160641"/>
                  </a:xfrm>
                  <a:custGeom>
                    <a:avLst/>
                    <a:gdLst>
                      <a:gd name="connsiteX0" fmla="*/ 21432 w 160641"/>
                      <a:gd name="connsiteY0" fmla="*/ 21432 h 160641"/>
                      <a:gd name="connsiteX1" fmla="*/ 139210 w 160641"/>
                      <a:gd name="connsiteY1" fmla="*/ 139210 h 160641"/>
                      <a:gd name="connsiteX2" fmla="*/ 21432 w 160641"/>
                      <a:gd name="connsiteY2" fmla="*/ 21432 h 160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60641" h="160641">
                        <a:moveTo>
                          <a:pt x="21432" y="21432"/>
                        </a:moveTo>
                        <a:cubicBezTo>
                          <a:pt x="-43929" y="107501"/>
                          <a:pt x="53141" y="204571"/>
                          <a:pt x="139210" y="139210"/>
                        </a:cubicBezTo>
                        <a:cubicBezTo>
                          <a:pt x="204571" y="53141"/>
                          <a:pt x="107501" y="-43930"/>
                          <a:pt x="21432" y="21432"/>
                        </a:cubicBezTo>
                        <a:close/>
                      </a:path>
                    </a:pathLst>
                  </a:custGeom>
                  <a:solidFill>
                    <a:srgbClr val="3C3B3B"/>
                  </a:solidFill>
                  <a:ln w="647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97" name="Graphic 213">
                  <a:extLst>
                    <a:ext uri="{FF2B5EF4-FFF2-40B4-BE49-F238E27FC236}">
                      <a16:creationId xmlns:a16="http://schemas.microsoft.com/office/drawing/2014/main" id="{DC73E84E-8313-4B59-8111-DD36FD852B30}"/>
                    </a:ext>
                  </a:extLst>
                </p:cNvPr>
                <p:cNvGrpSpPr/>
                <p:nvPr/>
              </p:nvGrpSpPr>
              <p:grpSpPr>
                <a:xfrm>
                  <a:off x="-453136" y="4896776"/>
                  <a:ext cx="1604623" cy="1603816"/>
                  <a:chOff x="-453136" y="4896776"/>
                  <a:chExt cx="1604623" cy="1603816"/>
                </a:xfrm>
              </p:grpSpPr>
              <p:sp>
                <p:nvSpPr>
                  <p:cNvPr id="298" name="Freeform: Shape 297">
                    <a:extLst>
                      <a:ext uri="{FF2B5EF4-FFF2-40B4-BE49-F238E27FC236}">
                        <a16:creationId xmlns:a16="http://schemas.microsoft.com/office/drawing/2014/main" id="{EE95FE03-2357-4903-AB03-D1F09711E233}"/>
                      </a:ext>
                    </a:extLst>
                  </p:cNvPr>
                  <p:cNvSpPr/>
                  <p:nvPr/>
                </p:nvSpPr>
                <p:spPr>
                  <a:xfrm>
                    <a:off x="161582" y="5510408"/>
                    <a:ext cx="376130" cy="375754"/>
                  </a:xfrm>
                  <a:custGeom>
                    <a:avLst/>
                    <a:gdLst>
                      <a:gd name="connsiteX0" fmla="*/ 111703 w 376130"/>
                      <a:gd name="connsiteY0" fmla="*/ 16198 h 375754"/>
                      <a:gd name="connsiteX1" fmla="*/ 16574 w 376130"/>
                      <a:gd name="connsiteY1" fmla="*/ 264052 h 375754"/>
                      <a:gd name="connsiteX2" fmla="*/ 264427 w 376130"/>
                      <a:gd name="connsiteY2" fmla="*/ 359181 h 375754"/>
                      <a:gd name="connsiteX3" fmla="*/ 359557 w 376130"/>
                      <a:gd name="connsiteY3" fmla="*/ 111327 h 375754"/>
                      <a:gd name="connsiteX4" fmla="*/ 111703 w 376130"/>
                      <a:gd name="connsiteY4" fmla="*/ 16198 h 3757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76130" h="375754">
                        <a:moveTo>
                          <a:pt x="111703" y="16198"/>
                        </a:moveTo>
                        <a:cubicBezTo>
                          <a:pt x="16574" y="58262"/>
                          <a:pt x="-26137" y="169570"/>
                          <a:pt x="16574" y="264052"/>
                        </a:cubicBezTo>
                        <a:cubicBezTo>
                          <a:pt x="58638" y="359181"/>
                          <a:pt x="169945" y="401892"/>
                          <a:pt x="264427" y="359181"/>
                        </a:cubicBezTo>
                        <a:cubicBezTo>
                          <a:pt x="359557" y="317117"/>
                          <a:pt x="402268" y="205809"/>
                          <a:pt x="359557" y="111327"/>
                        </a:cubicBezTo>
                        <a:cubicBezTo>
                          <a:pt x="317493" y="16845"/>
                          <a:pt x="206185" y="-25866"/>
                          <a:pt x="111703" y="16198"/>
                        </a:cubicBezTo>
                        <a:close/>
                      </a:path>
                    </a:pathLst>
                  </a:custGeom>
                  <a:solidFill>
                    <a:srgbClr val="989898"/>
                  </a:solidFill>
                  <a:ln w="647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99" name="Freeform: Shape 298">
                    <a:extLst>
                      <a:ext uri="{FF2B5EF4-FFF2-40B4-BE49-F238E27FC236}">
                        <a16:creationId xmlns:a16="http://schemas.microsoft.com/office/drawing/2014/main" id="{BEDE36CF-511E-4322-BEBF-4464658ED3A1}"/>
                      </a:ext>
                    </a:extLst>
                  </p:cNvPr>
                  <p:cNvSpPr/>
                  <p:nvPr/>
                </p:nvSpPr>
                <p:spPr>
                  <a:xfrm rot="-4137626">
                    <a:off x="-393794" y="5673486"/>
                    <a:ext cx="1489010" cy="48533"/>
                  </a:xfrm>
                  <a:custGeom>
                    <a:avLst/>
                    <a:gdLst>
                      <a:gd name="connsiteX0" fmla="*/ 0 w 1489010"/>
                      <a:gd name="connsiteY0" fmla="*/ 0 h 48533"/>
                      <a:gd name="connsiteX1" fmla="*/ 1489011 w 1489010"/>
                      <a:gd name="connsiteY1" fmla="*/ 0 h 48533"/>
                      <a:gd name="connsiteX2" fmla="*/ 1489011 w 1489010"/>
                      <a:gd name="connsiteY2" fmla="*/ 48534 h 48533"/>
                      <a:gd name="connsiteX3" fmla="*/ 0 w 1489010"/>
                      <a:gd name="connsiteY3" fmla="*/ 48534 h 485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489010" h="48533">
                        <a:moveTo>
                          <a:pt x="0" y="0"/>
                        </a:moveTo>
                        <a:lnTo>
                          <a:pt x="1489011" y="0"/>
                        </a:lnTo>
                        <a:lnTo>
                          <a:pt x="1489011" y="48534"/>
                        </a:lnTo>
                        <a:lnTo>
                          <a:pt x="0" y="48534"/>
                        </a:lnTo>
                        <a:close/>
                      </a:path>
                    </a:pathLst>
                  </a:custGeom>
                  <a:solidFill>
                    <a:srgbClr val="989898"/>
                  </a:solidFill>
                  <a:ln w="647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00" name="Freeform: Shape 299">
                    <a:extLst>
                      <a:ext uri="{FF2B5EF4-FFF2-40B4-BE49-F238E27FC236}">
                        <a16:creationId xmlns:a16="http://schemas.microsoft.com/office/drawing/2014/main" id="{D5888570-765E-4F6D-97A1-5DC903E16A77}"/>
                      </a:ext>
                    </a:extLst>
                  </p:cNvPr>
                  <p:cNvSpPr/>
                  <p:nvPr/>
                </p:nvSpPr>
                <p:spPr>
                  <a:xfrm rot="-1437645">
                    <a:off x="326189" y="4953360"/>
                    <a:ext cx="48534" cy="1489023"/>
                  </a:xfrm>
                  <a:custGeom>
                    <a:avLst/>
                    <a:gdLst>
                      <a:gd name="connsiteX0" fmla="*/ 0 w 48534"/>
                      <a:gd name="connsiteY0" fmla="*/ 0 h 1489023"/>
                      <a:gd name="connsiteX1" fmla="*/ 48534 w 48534"/>
                      <a:gd name="connsiteY1" fmla="*/ 0 h 1489023"/>
                      <a:gd name="connsiteX2" fmla="*/ 48534 w 48534"/>
                      <a:gd name="connsiteY2" fmla="*/ 1489024 h 1489023"/>
                      <a:gd name="connsiteX3" fmla="*/ 0 w 48534"/>
                      <a:gd name="connsiteY3" fmla="*/ 1489024 h 14890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8534" h="1489023">
                        <a:moveTo>
                          <a:pt x="0" y="0"/>
                        </a:moveTo>
                        <a:lnTo>
                          <a:pt x="48534" y="0"/>
                        </a:lnTo>
                        <a:lnTo>
                          <a:pt x="48534" y="1489024"/>
                        </a:lnTo>
                        <a:lnTo>
                          <a:pt x="0" y="1489024"/>
                        </a:lnTo>
                        <a:close/>
                      </a:path>
                    </a:pathLst>
                  </a:custGeom>
                  <a:solidFill>
                    <a:srgbClr val="989898"/>
                  </a:solidFill>
                  <a:ln w="647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01" name="Freeform: Shape 300">
                    <a:extLst>
                      <a:ext uri="{FF2B5EF4-FFF2-40B4-BE49-F238E27FC236}">
                        <a16:creationId xmlns:a16="http://schemas.microsoft.com/office/drawing/2014/main" id="{05C99758-7C51-42E8-B2A5-B7ABE4DD943C}"/>
                      </a:ext>
                    </a:extLst>
                  </p:cNvPr>
                  <p:cNvSpPr/>
                  <p:nvPr/>
                </p:nvSpPr>
                <p:spPr>
                  <a:xfrm rot="-4137626">
                    <a:off x="326442" y="4953248"/>
                    <a:ext cx="48533" cy="1489010"/>
                  </a:xfrm>
                  <a:custGeom>
                    <a:avLst/>
                    <a:gdLst>
                      <a:gd name="connsiteX0" fmla="*/ 0 w 48533"/>
                      <a:gd name="connsiteY0" fmla="*/ 0 h 1489010"/>
                      <a:gd name="connsiteX1" fmla="*/ 48534 w 48533"/>
                      <a:gd name="connsiteY1" fmla="*/ 0 h 1489010"/>
                      <a:gd name="connsiteX2" fmla="*/ 48534 w 48533"/>
                      <a:gd name="connsiteY2" fmla="*/ 1489010 h 1489010"/>
                      <a:gd name="connsiteX3" fmla="*/ 0 w 48533"/>
                      <a:gd name="connsiteY3" fmla="*/ 1489010 h 14890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8533" h="1489010">
                        <a:moveTo>
                          <a:pt x="0" y="0"/>
                        </a:moveTo>
                        <a:lnTo>
                          <a:pt x="48534" y="0"/>
                        </a:lnTo>
                        <a:lnTo>
                          <a:pt x="48534" y="1489010"/>
                        </a:lnTo>
                        <a:lnTo>
                          <a:pt x="0" y="1489010"/>
                        </a:lnTo>
                        <a:close/>
                      </a:path>
                    </a:pathLst>
                  </a:custGeom>
                  <a:solidFill>
                    <a:srgbClr val="989898"/>
                  </a:solidFill>
                  <a:ln w="647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02" name="Freeform: Shape 301">
                    <a:extLst>
                      <a:ext uri="{FF2B5EF4-FFF2-40B4-BE49-F238E27FC236}">
                        <a16:creationId xmlns:a16="http://schemas.microsoft.com/office/drawing/2014/main" id="{40E45B3D-255F-4FFC-88C9-B6BF4922BC09}"/>
                      </a:ext>
                    </a:extLst>
                  </p:cNvPr>
                  <p:cNvSpPr/>
                  <p:nvPr/>
                </p:nvSpPr>
                <p:spPr>
                  <a:xfrm rot="-1437645">
                    <a:off x="-393739" y="5673330"/>
                    <a:ext cx="1489023" cy="48534"/>
                  </a:xfrm>
                  <a:custGeom>
                    <a:avLst/>
                    <a:gdLst>
                      <a:gd name="connsiteX0" fmla="*/ 0 w 1489023"/>
                      <a:gd name="connsiteY0" fmla="*/ 0 h 48534"/>
                      <a:gd name="connsiteX1" fmla="*/ 1489024 w 1489023"/>
                      <a:gd name="connsiteY1" fmla="*/ 0 h 48534"/>
                      <a:gd name="connsiteX2" fmla="*/ 1489024 w 1489023"/>
                      <a:gd name="connsiteY2" fmla="*/ 48534 h 48534"/>
                      <a:gd name="connsiteX3" fmla="*/ 0 w 1489023"/>
                      <a:gd name="connsiteY3" fmla="*/ 48534 h 485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489023" h="48534">
                        <a:moveTo>
                          <a:pt x="0" y="0"/>
                        </a:moveTo>
                        <a:lnTo>
                          <a:pt x="1489024" y="0"/>
                        </a:lnTo>
                        <a:lnTo>
                          <a:pt x="1489024" y="48534"/>
                        </a:lnTo>
                        <a:lnTo>
                          <a:pt x="0" y="48534"/>
                        </a:lnTo>
                        <a:close/>
                      </a:path>
                    </a:pathLst>
                  </a:custGeom>
                  <a:solidFill>
                    <a:srgbClr val="989898"/>
                  </a:solidFill>
                  <a:ln w="647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03" name="Freeform: Shape 302">
                    <a:extLst>
                      <a:ext uri="{FF2B5EF4-FFF2-40B4-BE49-F238E27FC236}">
                        <a16:creationId xmlns:a16="http://schemas.microsoft.com/office/drawing/2014/main" id="{52059827-038C-4904-BE51-3B3E7AFFEAC1}"/>
                      </a:ext>
                    </a:extLst>
                  </p:cNvPr>
                  <p:cNvSpPr/>
                  <p:nvPr/>
                </p:nvSpPr>
                <p:spPr>
                  <a:xfrm>
                    <a:off x="-435818" y="4912729"/>
                    <a:ext cx="1570833" cy="1570736"/>
                  </a:xfrm>
                  <a:custGeom>
                    <a:avLst/>
                    <a:gdLst>
                      <a:gd name="connsiteX0" fmla="*/ 466427 w 1570833"/>
                      <a:gd name="connsiteY0" fmla="*/ 67693 h 1570736"/>
                      <a:gd name="connsiteX1" fmla="*/ 1503141 w 1570833"/>
                      <a:gd name="connsiteY1" fmla="*/ 466330 h 1570736"/>
                      <a:gd name="connsiteX2" fmla="*/ 1104504 w 1570833"/>
                      <a:gd name="connsiteY2" fmla="*/ 1503043 h 1570736"/>
                      <a:gd name="connsiteX3" fmla="*/ 67791 w 1570833"/>
                      <a:gd name="connsiteY3" fmla="*/ 1104407 h 1570736"/>
                      <a:gd name="connsiteX4" fmla="*/ 466427 w 1570833"/>
                      <a:gd name="connsiteY4" fmla="*/ 67693 h 1570736"/>
                      <a:gd name="connsiteX5" fmla="*/ 509785 w 1570833"/>
                      <a:gd name="connsiteY5" fmla="*/ 166058 h 1570736"/>
                      <a:gd name="connsiteX6" fmla="*/ 165508 w 1570833"/>
                      <a:gd name="connsiteY6" fmla="*/ 1060402 h 1570736"/>
                      <a:gd name="connsiteX7" fmla="*/ 1059852 w 1570833"/>
                      <a:gd name="connsiteY7" fmla="*/ 1404679 h 1570736"/>
                      <a:gd name="connsiteX8" fmla="*/ 1404129 w 1570833"/>
                      <a:gd name="connsiteY8" fmla="*/ 510335 h 1570736"/>
                      <a:gd name="connsiteX9" fmla="*/ 509785 w 1570833"/>
                      <a:gd name="connsiteY9" fmla="*/ 166058 h 15707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570833" h="1570736">
                        <a:moveTo>
                          <a:pt x="466427" y="67693"/>
                        </a:moveTo>
                        <a:cubicBezTo>
                          <a:pt x="862475" y="-108329"/>
                          <a:pt x="1327120" y="70928"/>
                          <a:pt x="1503141" y="466330"/>
                        </a:cubicBezTo>
                        <a:cubicBezTo>
                          <a:pt x="1679162" y="862377"/>
                          <a:pt x="1499905" y="1327022"/>
                          <a:pt x="1104504" y="1503043"/>
                        </a:cubicBezTo>
                        <a:cubicBezTo>
                          <a:pt x="708457" y="1679065"/>
                          <a:pt x="243812" y="1499807"/>
                          <a:pt x="67791" y="1104407"/>
                        </a:cubicBezTo>
                        <a:cubicBezTo>
                          <a:pt x="-108231" y="709006"/>
                          <a:pt x="70379" y="243714"/>
                          <a:pt x="466427" y="67693"/>
                        </a:cubicBezTo>
                        <a:close/>
                        <a:moveTo>
                          <a:pt x="509785" y="166058"/>
                        </a:moveTo>
                        <a:cubicBezTo>
                          <a:pt x="168097" y="317488"/>
                          <a:pt x="14078" y="719360"/>
                          <a:pt x="165508" y="1060402"/>
                        </a:cubicBezTo>
                        <a:cubicBezTo>
                          <a:pt x="316938" y="1402090"/>
                          <a:pt x="718811" y="1556109"/>
                          <a:pt x="1059852" y="1404679"/>
                        </a:cubicBezTo>
                        <a:cubicBezTo>
                          <a:pt x="1401541" y="1253248"/>
                          <a:pt x="1555559" y="851376"/>
                          <a:pt x="1404129" y="510335"/>
                        </a:cubicBezTo>
                        <a:cubicBezTo>
                          <a:pt x="1252699" y="168646"/>
                          <a:pt x="851474" y="14627"/>
                          <a:pt x="509785" y="166058"/>
                        </a:cubicBezTo>
                        <a:close/>
                      </a:path>
                    </a:pathLst>
                  </a:custGeom>
                  <a:solidFill>
                    <a:srgbClr val="989898"/>
                  </a:solidFill>
                  <a:ln w="647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04" name="Freeform: Shape 303">
                    <a:extLst>
                      <a:ext uri="{FF2B5EF4-FFF2-40B4-BE49-F238E27FC236}">
                        <a16:creationId xmlns:a16="http://schemas.microsoft.com/office/drawing/2014/main" id="{F7769B93-0D79-4824-8963-3E34B8B9F431}"/>
                      </a:ext>
                    </a:extLst>
                  </p:cNvPr>
                  <p:cNvSpPr/>
                  <p:nvPr/>
                </p:nvSpPr>
                <p:spPr>
                  <a:xfrm>
                    <a:off x="-453136" y="4896776"/>
                    <a:ext cx="1604623" cy="1603816"/>
                  </a:xfrm>
                  <a:custGeom>
                    <a:avLst/>
                    <a:gdLst>
                      <a:gd name="connsiteX0" fmla="*/ 514808 w 1604623"/>
                      <a:gd name="connsiteY0" fmla="*/ 1550060 h 1603816"/>
                      <a:gd name="connsiteX1" fmla="*/ 1550875 w 1604623"/>
                      <a:gd name="connsiteY1" fmla="*/ 1089945 h 1603816"/>
                      <a:gd name="connsiteX2" fmla="*/ 1090113 w 1604623"/>
                      <a:gd name="connsiteY2" fmla="*/ 53878 h 1603816"/>
                      <a:gd name="connsiteX3" fmla="*/ 987865 w 1604623"/>
                      <a:gd name="connsiteY3" fmla="*/ 22168 h 1603816"/>
                      <a:gd name="connsiteX4" fmla="*/ 875263 w 1604623"/>
                      <a:gd name="connsiteY4" fmla="*/ 3402 h 1603816"/>
                      <a:gd name="connsiteX5" fmla="*/ 53399 w 1604623"/>
                      <a:gd name="connsiteY5" fmla="*/ 513993 h 1603816"/>
                      <a:gd name="connsiteX6" fmla="*/ 514808 w 1604623"/>
                      <a:gd name="connsiteY6" fmla="*/ 1550060 h 1603816"/>
                      <a:gd name="connsiteX7" fmla="*/ 122642 w 1604623"/>
                      <a:gd name="connsiteY7" fmla="*/ 539878 h 1603816"/>
                      <a:gd name="connsiteX8" fmla="*/ 1064227 w 1604623"/>
                      <a:gd name="connsiteY8" fmla="*/ 121828 h 1603816"/>
                      <a:gd name="connsiteX9" fmla="*/ 1482278 w 1604623"/>
                      <a:gd name="connsiteY9" fmla="*/ 1063413 h 1603816"/>
                      <a:gd name="connsiteX10" fmla="*/ 540693 w 1604623"/>
                      <a:gd name="connsiteY10" fmla="*/ 1481463 h 1603816"/>
                      <a:gd name="connsiteX11" fmla="*/ 122642 w 1604623"/>
                      <a:gd name="connsiteY11" fmla="*/ 539878 h 16038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604623" h="1603816">
                        <a:moveTo>
                          <a:pt x="514808" y="1550060"/>
                        </a:moveTo>
                        <a:cubicBezTo>
                          <a:pt x="928328" y="1709255"/>
                          <a:pt x="1392326" y="1502818"/>
                          <a:pt x="1550875" y="1089945"/>
                        </a:cubicBezTo>
                        <a:cubicBezTo>
                          <a:pt x="1710070" y="676424"/>
                          <a:pt x="1503633" y="212427"/>
                          <a:pt x="1090113" y="53878"/>
                        </a:cubicBezTo>
                        <a:cubicBezTo>
                          <a:pt x="1056462" y="40936"/>
                          <a:pt x="1022163" y="30581"/>
                          <a:pt x="987865" y="22168"/>
                        </a:cubicBezTo>
                        <a:cubicBezTo>
                          <a:pt x="950331" y="13109"/>
                          <a:pt x="912797" y="6637"/>
                          <a:pt x="875263" y="3402"/>
                        </a:cubicBezTo>
                        <a:cubicBezTo>
                          <a:pt x="527103" y="-28955"/>
                          <a:pt x="185415" y="171657"/>
                          <a:pt x="53399" y="513993"/>
                        </a:cubicBezTo>
                        <a:cubicBezTo>
                          <a:pt x="-105150" y="926866"/>
                          <a:pt x="101287" y="1390864"/>
                          <a:pt x="514808" y="1550060"/>
                        </a:cubicBezTo>
                        <a:close/>
                        <a:moveTo>
                          <a:pt x="122642" y="539878"/>
                        </a:moveTo>
                        <a:cubicBezTo>
                          <a:pt x="266954" y="165186"/>
                          <a:pt x="689535" y="-22484"/>
                          <a:pt x="1064227" y="121828"/>
                        </a:cubicBezTo>
                        <a:cubicBezTo>
                          <a:pt x="1438920" y="266139"/>
                          <a:pt x="1626589" y="688720"/>
                          <a:pt x="1482278" y="1063413"/>
                        </a:cubicBezTo>
                        <a:cubicBezTo>
                          <a:pt x="1337966" y="1438105"/>
                          <a:pt x="915386" y="1625775"/>
                          <a:pt x="540693" y="1481463"/>
                        </a:cubicBezTo>
                        <a:cubicBezTo>
                          <a:pt x="166001" y="1337152"/>
                          <a:pt x="-21669" y="915218"/>
                          <a:pt x="122642" y="539878"/>
                        </a:cubicBezTo>
                        <a:close/>
                      </a:path>
                    </a:pathLst>
                  </a:custGeom>
                  <a:solidFill>
                    <a:srgbClr val="100F0F"/>
                  </a:solidFill>
                  <a:ln w="647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05" name="Freeform: Shape 304">
                    <a:extLst>
                      <a:ext uri="{FF2B5EF4-FFF2-40B4-BE49-F238E27FC236}">
                        <a16:creationId xmlns:a16="http://schemas.microsoft.com/office/drawing/2014/main" id="{61D13D66-2D9B-4905-BD96-E3C084E25E17}"/>
                      </a:ext>
                    </a:extLst>
                  </p:cNvPr>
                  <p:cNvSpPr/>
                  <p:nvPr/>
                </p:nvSpPr>
                <p:spPr>
                  <a:xfrm>
                    <a:off x="270101" y="5618347"/>
                    <a:ext cx="160386" cy="161279"/>
                  </a:xfrm>
                  <a:custGeom>
                    <a:avLst/>
                    <a:gdLst>
                      <a:gd name="connsiteX0" fmla="*/ 46542 w 160386"/>
                      <a:gd name="connsiteY0" fmla="*/ 4682 h 161279"/>
                      <a:gd name="connsiteX1" fmla="*/ 113844 w 160386"/>
                      <a:gd name="connsiteY1" fmla="*/ 156760 h 161279"/>
                      <a:gd name="connsiteX2" fmla="*/ 46542 w 160386"/>
                      <a:gd name="connsiteY2" fmla="*/ 4682 h 161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60386" h="161279">
                        <a:moveTo>
                          <a:pt x="46542" y="4682"/>
                        </a:moveTo>
                        <a:cubicBezTo>
                          <a:pt x="-45352" y="61631"/>
                          <a:pt x="10302" y="186528"/>
                          <a:pt x="113844" y="156760"/>
                        </a:cubicBezTo>
                        <a:cubicBezTo>
                          <a:pt x="205738" y="99812"/>
                          <a:pt x="150084" y="-25733"/>
                          <a:pt x="46542" y="4682"/>
                        </a:cubicBezTo>
                        <a:close/>
                      </a:path>
                    </a:pathLst>
                  </a:custGeom>
                  <a:solidFill>
                    <a:srgbClr val="3C3B3B"/>
                  </a:solidFill>
                  <a:ln w="647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306" name="Freeform: Shape 305">
                  <a:extLst>
                    <a:ext uri="{FF2B5EF4-FFF2-40B4-BE49-F238E27FC236}">
                      <a16:creationId xmlns:a16="http://schemas.microsoft.com/office/drawing/2014/main" id="{925FA422-238E-440A-B3A1-6DABB0CE022F}"/>
                    </a:ext>
                  </a:extLst>
                </p:cNvPr>
                <p:cNvSpPr/>
                <p:nvPr/>
              </p:nvSpPr>
              <p:spPr>
                <a:xfrm>
                  <a:off x="-186829" y="3994832"/>
                  <a:ext cx="536476" cy="1320160"/>
                </a:xfrm>
                <a:custGeom>
                  <a:avLst/>
                  <a:gdLst>
                    <a:gd name="connsiteX0" fmla="*/ 515121 w 536476"/>
                    <a:gd name="connsiteY0" fmla="*/ 1320160 h 1320160"/>
                    <a:gd name="connsiteX1" fmla="*/ 536477 w 536476"/>
                    <a:gd name="connsiteY1" fmla="*/ 1320160 h 1320160"/>
                    <a:gd name="connsiteX2" fmla="*/ 536477 w 536476"/>
                    <a:gd name="connsiteY2" fmla="*/ 1256093 h 1320160"/>
                    <a:gd name="connsiteX3" fmla="*/ 515121 w 536476"/>
                    <a:gd name="connsiteY3" fmla="*/ 1256093 h 1320160"/>
                    <a:gd name="connsiteX4" fmla="*/ 419345 w 536476"/>
                    <a:gd name="connsiteY4" fmla="*/ 1170024 h 1320160"/>
                    <a:gd name="connsiteX5" fmla="*/ 298977 w 536476"/>
                    <a:gd name="connsiteY5" fmla="*/ 152724 h 1320160"/>
                    <a:gd name="connsiteX6" fmla="*/ 128780 w 536476"/>
                    <a:gd name="connsiteY6" fmla="*/ 647 h 1320160"/>
                    <a:gd name="connsiteX7" fmla="*/ 0 w 536476"/>
                    <a:gd name="connsiteY7" fmla="*/ 0 h 1320160"/>
                    <a:gd name="connsiteX8" fmla="*/ 0 w 536476"/>
                    <a:gd name="connsiteY8" fmla="*/ 64067 h 1320160"/>
                    <a:gd name="connsiteX9" fmla="*/ 128780 w 536476"/>
                    <a:gd name="connsiteY9" fmla="*/ 64714 h 1320160"/>
                    <a:gd name="connsiteX10" fmla="*/ 235558 w 536476"/>
                    <a:gd name="connsiteY10" fmla="*/ 159843 h 1320160"/>
                    <a:gd name="connsiteX11" fmla="*/ 355926 w 536476"/>
                    <a:gd name="connsiteY11" fmla="*/ 1177143 h 1320160"/>
                    <a:gd name="connsiteX12" fmla="*/ 515121 w 536476"/>
                    <a:gd name="connsiteY12" fmla="*/ 1320160 h 1320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36476" h="1320160">
                      <a:moveTo>
                        <a:pt x="515121" y="1320160"/>
                      </a:moveTo>
                      <a:lnTo>
                        <a:pt x="536477" y="1320160"/>
                      </a:lnTo>
                      <a:lnTo>
                        <a:pt x="536477" y="1256093"/>
                      </a:lnTo>
                      <a:lnTo>
                        <a:pt x="515121" y="1256093"/>
                      </a:lnTo>
                      <a:cubicBezTo>
                        <a:pt x="465939" y="1256093"/>
                        <a:pt x="424522" y="1219207"/>
                        <a:pt x="419345" y="1170024"/>
                      </a:cubicBezTo>
                      <a:lnTo>
                        <a:pt x="298977" y="152724"/>
                      </a:lnTo>
                      <a:cubicBezTo>
                        <a:pt x="288623" y="66655"/>
                        <a:pt x="215497" y="1294"/>
                        <a:pt x="128780" y="647"/>
                      </a:cubicBezTo>
                      <a:lnTo>
                        <a:pt x="0" y="0"/>
                      </a:lnTo>
                      <a:lnTo>
                        <a:pt x="0" y="64067"/>
                      </a:lnTo>
                      <a:lnTo>
                        <a:pt x="128780" y="64714"/>
                      </a:lnTo>
                      <a:cubicBezTo>
                        <a:pt x="183140" y="64714"/>
                        <a:pt x="229087" y="105483"/>
                        <a:pt x="235558" y="159843"/>
                      </a:cubicBezTo>
                      <a:lnTo>
                        <a:pt x="355926" y="1177143"/>
                      </a:lnTo>
                      <a:cubicBezTo>
                        <a:pt x="364338" y="1258682"/>
                        <a:pt x="432935" y="1320160"/>
                        <a:pt x="515121" y="1320160"/>
                      </a:cubicBezTo>
                      <a:close/>
                    </a:path>
                  </a:pathLst>
                </a:custGeom>
                <a:solidFill>
                  <a:srgbClr val="989898"/>
                </a:solidFill>
                <a:ln w="64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7" name="Freeform: Shape 306">
                  <a:extLst>
                    <a:ext uri="{FF2B5EF4-FFF2-40B4-BE49-F238E27FC236}">
                      <a16:creationId xmlns:a16="http://schemas.microsoft.com/office/drawing/2014/main" id="{93B37B81-4FAF-4FEC-81E8-5AF4EBBCC9D1}"/>
                    </a:ext>
                  </a:extLst>
                </p:cNvPr>
                <p:cNvSpPr/>
                <p:nvPr/>
              </p:nvSpPr>
              <p:spPr>
                <a:xfrm>
                  <a:off x="317290" y="5250925"/>
                  <a:ext cx="1118900" cy="988826"/>
                </a:xfrm>
                <a:custGeom>
                  <a:avLst/>
                  <a:gdLst>
                    <a:gd name="connsiteX0" fmla="*/ 1054187 w 1118900"/>
                    <a:gd name="connsiteY0" fmla="*/ 988826 h 988826"/>
                    <a:gd name="connsiteX1" fmla="*/ 1118900 w 1118900"/>
                    <a:gd name="connsiteY1" fmla="*/ 988826 h 988826"/>
                    <a:gd name="connsiteX2" fmla="*/ 1118900 w 1118900"/>
                    <a:gd name="connsiteY2" fmla="*/ 0 h 988826"/>
                    <a:gd name="connsiteX3" fmla="*/ 0 w 1118900"/>
                    <a:gd name="connsiteY3" fmla="*/ 0 h 988826"/>
                    <a:gd name="connsiteX4" fmla="*/ 0 w 1118900"/>
                    <a:gd name="connsiteY4" fmla="*/ 472410 h 988826"/>
                    <a:gd name="connsiteX5" fmla="*/ 64067 w 1118900"/>
                    <a:gd name="connsiteY5" fmla="*/ 472410 h 988826"/>
                    <a:gd name="connsiteX6" fmla="*/ 64067 w 1118900"/>
                    <a:gd name="connsiteY6" fmla="*/ 64067 h 988826"/>
                    <a:gd name="connsiteX7" fmla="*/ 1054187 w 1118900"/>
                    <a:gd name="connsiteY7" fmla="*/ 64067 h 988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18900" h="988826">
                      <a:moveTo>
                        <a:pt x="1054187" y="988826"/>
                      </a:moveTo>
                      <a:lnTo>
                        <a:pt x="1118900" y="988826"/>
                      </a:lnTo>
                      <a:lnTo>
                        <a:pt x="1118900" y="0"/>
                      </a:lnTo>
                      <a:lnTo>
                        <a:pt x="0" y="0"/>
                      </a:lnTo>
                      <a:lnTo>
                        <a:pt x="0" y="472410"/>
                      </a:lnTo>
                      <a:lnTo>
                        <a:pt x="64067" y="472410"/>
                      </a:lnTo>
                      <a:lnTo>
                        <a:pt x="64067" y="64067"/>
                      </a:lnTo>
                      <a:lnTo>
                        <a:pt x="1054187" y="64067"/>
                      </a:lnTo>
                      <a:close/>
                    </a:path>
                  </a:pathLst>
                </a:custGeom>
                <a:solidFill>
                  <a:srgbClr val="989898"/>
                </a:solidFill>
                <a:ln w="64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8" name="Freeform: Shape 307">
                  <a:extLst>
                    <a:ext uri="{FF2B5EF4-FFF2-40B4-BE49-F238E27FC236}">
                      <a16:creationId xmlns:a16="http://schemas.microsoft.com/office/drawing/2014/main" id="{D7D43E16-1D05-4655-9553-835EEC66FCA6}"/>
                    </a:ext>
                  </a:extLst>
                </p:cNvPr>
                <p:cNvSpPr/>
                <p:nvPr/>
              </p:nvSpPr>
              <p:spPr>
                <a:xfrm>
                  <a:off x="109559" y="4132267"/>
                  <a:ext cx="1338926" cy="1132247"/>
                </a:xfrm>
                <a:custGeom>
                  <a:avLst/>
                  <a:gdLst>
                    <a:gd name="connsiteX0" fmla="*/ 184434 w 1338926"/>
                    <a:gd name="connsiteY0" fmla="*/ 113007 h 1132247"/>
                    <a:gd name="connsiteX1" fmla="*/ 275681 w 1338926"/>
                    <a:gd name="connsiteY1" fmla="*/ 911574 h 1132247"/>
                    <a:gd name="connsiteX2" fmla="*/ 359808 w 1338926"/>
                    <a:gd name="connsiteY2" fmla="*/ 986642 h 1132247"/>
                    <a:gd name="connsiteX3" fmla="*/ 1194615 w 1338926"/>
                    <a:gd name="connsiteY3" fmla="*/ 986642 h 1132247"/>
                    <a:gd name="connsiteX4" fmla="*/ 1338927 w 1338926"/>
                    <a:gd name="connsiteY4" fmla="*/ 1130954 h 1132247"/>
                    <a:gd name="connsiteX5" fmla="*/ 1338927 w 1338926"/>
                    <a:gd name="connsiteY5" fmla="*/ 1132248 h 1132247"/>
                    <a:gd name="connsiteX6" fmla="*/ 243971 w 1338926"/>
                    <a:gd name="connsiteY6" fmla="*/ 1132248 h 1132247"/>
                    <a:gd name="connsiteX7" fmla="*/ 119073 w 1338926"/>
                    <a:gd name="connsiteY7" fmla="*/ 1020940 h 1132247"/>
                    <a:gd name="connsiteX8" fmla="*/ 0 w 1338926"/>
                    <a:gd name="connsiteY8" fmla="*/ 6229 h 1132247"/>
                    <a:gd name="connsiteX9" fmla="*/ 42064 w 1338926"/>
                    <a:gd name="connsiteY9" fmla="*/ 1052 h 1132247"/>
                    <a:gd name="connsiteX10" fmla="*/ 184434 w 1338926"/>
                    <a:gd name="connsiteY10" fmla="*/ 113007 h 11322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38926" h="1132247">
                      <a:moveTo>
                        <a:pt x="184434" y="113007"/>
                      </a:moveTo>
                      <a:lnTo>
                        <a:pt x="275681" y="911574"/>
                      </a:lnTo>
                      <a:cubicBezTo>
                        <a:pt x="280858" y="954285"/>
                        <a:pt x="317097" y="986642"/>
                        <a:pt x="359808" y="986642"/>
                      </a:cubicBezTo>
                      <a:lnTo>
                        <a:pt x="1194615" y="986642"/>
                      </a:lnTo>
                      <a:cubicBezTo>
                        <a:pt x="1274213" y="986642"/>
                        <a:pt x="1338927" y="1051356"/>
                        <a:pt x="1338927" y="1130954"/>
                      </a:cubicBezTo>
                      <a:lnTo>
                        <a:pt x="1338927" y="1132248"/>
                      </a:lnTo>
                      <a:lnTo>
                        <a:pt x="243971" y="1132248"/>
                      </a:lnTo>
                      <a:cubicBezTo>
                        <a:pt x="180551" y="1132248"/>
                        <a:pt x="126839" y="1084360"/>
                        <a:pt x="119073" y="1020940"/>
                      </a:cubicBezTo>
                      <a:lnTo>
                        <a:pt x="0" y="6229"/>
                      </a:lnTo>
                      <a:lnTo>
                        <a:pt x="42064" y="1052"/>
                      </a:lnTo>
                      <a:cubicBezTo>
                        <a:pt x="112602" y="-8008"/>
                        <a:pt x="176669" y="42469"/>
                        <a:pt x="184434" y="113007"/>
                      </a:cubicBezTo>
                      <a:close/>
                    </a:path>
                  </a:pathLst>
                </a:custGeom>
                <a:solidFill>
                  <a:srgbClr val="767171"/>
                </a:solidFill>
                <a:ln w="64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r>
                    <a:rPr lang="en-US" dirty="0"/>
                    <a:t>v</a:t>
                  </a:r>
                </a:p>
              </p:txBody>
            </p:sp>
            <p:sp>
              <p:nvSpPr>
                <p:cNvPr id="309" name="Freeform: Shape 308">
                  <a:extLst>
                    <a:ext uri="{FF2B5EF4-FFF2-40B4-BE49-F238E27FC236}">
                      <a16:creationId xmlns:a16="http://schemas.microsoft.com/office/drawing/2014/main" id="{5C5E71CB-D55F-4616-A636-979BB30A16DB}"/>
                    </a:ext>
                  </a:extLst>
                </p:cNvPr>
                <p:cNvSpPr/>
                <p:nvPr/>
              </p:nvSpPr>
              <p:spPr>
                <a:xfrm>
                  <a:off x="-480646" y="3977359"/>
                  <a:ext cx="369532" cy="106777"/>
                </a:xfrm>
                <a:custGeom>
                  <a:avLst/>
                  <a:gdLst>
                    <a:gd name="connsiteX0" fmla="*/ 38199 w 369532"/>
                    <a:gd name="connsiteY0" fmla="*/ 106778 h 106777"/>
                    <a:gd name="connsiteX1" fmla="*/ 331352 w 369532"/>
                    <a:gd name="connsiteY1" fmla="*/ 106778 h 106777"/>
                    <a:gd name="connsiteX2" fmla="*/ 369533 w 369532"/>
                    <a:gd name="connsiteY2" fmla="*/ 68597 h 106777"/>
                    <a:gd name="connsiteX3" fmla="*/ 369533 w 369532"/>
                    <a:gd name="connsiteY3" fmla="*/ 38181 h 106777"/>
                    <a:gd name="connsiteX4" fmla="*/ 331352 w 369532"/>
                    <a:gd name="connsiteY4" fmla="*/ 0 h 106777"/>
                    <a:gd name="connsiteX5" fmla="*/ 38199 w 369532"/>
                    <a:gd name="connsiteY5" fmla="*/ 0 h 106777"/>
                    <a:gd name="connsiteX6" fmla="*/ 17 w 369532"/>
                    <a:gd name="connsiteY6" fmla="*/ 38181 h 106777"/>
                    <a:gd name="connsiteX7" fmla="*/ 17 w 369532"/>
                    <a:gd name="connsiteY7" fmla="*/ 68597 h 106777"/>
                    <a:gd name="connsiteX8" fmla="*/ 38199 w 369532"/>
                    <a:gd name="connsiteY8" fmla="*/ 106778 h 1067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9532" h="106777">
                      <a:moveTo>
                        <a:pt x="38199" y="106778"/>
                      </a:moveTo>
                      <a:lnTo>
                        <a:pt x="331352" y="106778"/>
                      </a:lnTo>
                      <a:cubicBezTo>
                        <a:pt x="352707" y="106778"/>
                        <a:pt x="369533" y="89305"/>
                        <a:pt x="369533" y="68597"/>
                      </a:cubicBezTo>
                      <a:lnTo>
                        <a:pt x="369533" y="38181"/>
                      </a:lnTo>
                      <a:cubicBezTo>
                        <a:pt x="369533" y="16826"/>
                        <a:pt x="352060" y="0"/>
                        <a:pt x="331352" y="0"/>
                      </a:cubicBezTo>
                      <a:lnTo>
                        <a:pt x="38199" y="0"/>
                      </a:lnTo>
                      <a:cubicBezTo>
                        <a:pt x="16843" y="0"/>
                        <a:pt x="17" y="17473"/>
                        <a:pt x="17" y="38181"/>
                      </a:cubicBezTo>
                      <a:lnTo>
                        <a:pt x="17" y="68597"/>
                      </a:lnTo>
                      <a:cubicBezTo>
                        <a:pt x="-630" y="89305"/>
                        <a:pt x="16843" y="106778"/>
                        <a:pt x="38199" y="106778"/>
                      </a:cubicBezTo>
                      <a:close/>
                    </a:path>
                  </a:pathLst>
                </a:custGeom>
                <a:solidFill>
                  <a:schemeClr val="bg2">
                    <a:lumMod val="25000"/>
                  </a:schemeClr>
                </a:solidFill>
                <a:ln w="64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310" name="Freeform: Shape 309">
                <a:extLst>
                  <a:ext uri="{FF2B5EF4-FFF2-40B4-BE49-F238E27FC236}">
                    <a16:creationId xmlns:a16="http://schemas.microsoft.com/office/drawing/2014/main" id="{CF79D5D6-3E8B-45D2-82E5-93055292728F}"/>
                  </a:ext>
                </a:extLst>
              </p:cNvPr>
              <p:cNvSpPr/>
              <p:nvPr/>
            </p:nvSpPr>
            <p:spPr>
              <a:xfrm>
                <a:off x="-241188" y="4132685"/>
                <a:ext cx="1695521" cy="1235372"/>
              </a:xfrm>
              <a:custGeom>
                <a:avLst/>
                <a:gdLst>
                  <a:gd name="connsiteX0" fmla="*/ 0 w 1695521"/>
                  <a:gd name="connsiteY0" fmla="*/ 104176 h 1235372"/>
                  <a:gd name="connsiteX1" fmla="*/ 126192 w 1695521"/>
                  <a:gd name="connsiteY1" fmla="*/ 1122123 h 1235372"/>
                  <a:gd name="connsiteX2" fmla="*/ 1296863 w 1695521"/>
                  <a:gd name="connsiteY2" fmla="*/ 1235372 h 1235372"/>
                  <a:gd name="connsiteX3" fmla="*/ 1690323 w 1695521"/>
                  <a:gd name="connsiteY3" fmla="*/ 1130536 h 1235372"/>
                  <a:gd name="connsiteX4" fmla="*/ 1560248 w 1695521"/>
                  <a:gd name="connsiteY4" fmla="*/ 986871 h 1235372"/>
                  <a:gd name="connsiteX5" fmla="*/ 696967 w 1695521"/>
                  <a:gd name="connsiteY5" fmla="*/ 991401 h 1235372"/>
                  <a:gd name="connsiteX6" fmla="*/ 533888 w 1695521"/>
                  <a:gd name="connsiteY6" fmla="*/ 102882 h 1235372"/>
                  <a:gd name="connsiteX7" fmla="*/ 350748 w 1695521"/>
                  <a:gd name="connsiteY7" fmla="*/ 5811 h 1235372"/>
                  <a:gd name="connsiteX8" fmla="*/ 0 w 1695521"/>
                  <a:gd name="connsiteY8" fmla="*/ 104176 h 1235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95521" h="1235372">
                    <a:moveTo>
                      <a:pt x="0" y="104176"/>
                    </a:moveTo>
                    <a:lnTo>
                      <a:pt x="126192" y="1122123"/>
                    </a:lnTo>
                    <a:lnTo>
                      <a:pt x="1296863" y="1235372"/>
                    </a:lnTo>
                    <a:lnTo>
                      <a:pt x="1690323" y="1130536"/>
                    </a:lnTo>
                    <a:cubicBezTo>
                      <a:pt x="1716208" y="1123418"/>
                      <a:pt x="1641140" y="978459"/>
                      <a:pt x="1560248" y="986871"/>
                    </a:cubicBezTo>
                    <a:lnTo>
                      <a:pt x="696967" y="991401"/>
                    </a:lnTo>
                    <a:lnTo>
                      <a:pt x="533888" y="102882"/>
                    </a:lnTo>
                    <a:cubicBezTo>
                      <a:pt x="522240" y="49170"/>
                      <a:pt x="460762" y="-20721"/>
                      <a:pt x="350748" y="5811"/>
                    </a:cubicBezTo>
                    <a:lnTo>
                      <a:pt x="0" y="104176"/>
                    </a:ln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64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311" name="Graphic 213">
                <a:extLst>
                  <a:ext uri="{FF2B5EF4-FFF2-40B4-BE49-F238E27FC236}">
                    <a16:creationId xmlns:a16="http://schemas.microsoft.com/office/drawing/2014/main" id="{DC73E84E-8313-4B59-8111-DD36FD852B30}"/>
                  </a:ext>
                </a:extLst>
              </p:cNvPr>
              <p:cNvGrpSpPr/>
              <p:nvPr/>
            </p:nvGrpSpPr>
            <p:grpSpPr>
              <a:xfrm>
                <a:off x="-874106" y="4080901"/>
                <a:ext cx="2319818" cy="2558506"/>
                <a:chOff x="-874106" y="4080901"/>
                <a:chExt cx="2319818" cy="2558506"/>
              </a:xfrm>
            </p:grpSpPr>
            <p:sp>
              <p:nvSpPr>
                <p:cNvPr id="312" name="Freeform: Shape 311">
                  <a:extLst>
                    <a:ext uri="{FF2B5EF4-FFF2-40B4-BE49-F238E27FC236}">
                      <a16:creationId xmlns:a16="http://schemas.microsoft.com/office/drawing/2014/main" id="{265184FC-9393-4534-A5B1-D7B23D474398}"/>
                    </a:ext>
                  </a:extLst>
                </p:cNvPr>
                <p:cNvSpPr/>
                <p:nvPr/>
              </p:nvSpPr>
              <p:spPr>
                <a:xfrm>
                  <a:off x="-580288" y="4098374"/>
                  <a:ext cx="536476" cy="1320160"/>
                </a:xfrm>
                <a:custGeom>
                  <a:avLst/>
                  <a:gdLst>
                    <a:gd name="connsiteX0" fmla="*/ 515121 w 536476"/>
                    <a:gd name="connsiteY0" fmla="*/ 1320160 h 1320160"/>
                    <a:gd name="connsiteX1" fmla="*/ 536477 w 536476"/>
                    <a:gd name="connsiteY1" fmla="*/ 1320160 h 1320160"/>
                    <a:gd name="connsiteX2" fmla="*/ 536477 w 536476"/>
                    <a:gd name="connsiteY2" fmla="*/ 1256093 h 1320160"/>
                    <a:gd name="connsiteX3" fmla="*/ 515121 w 536476"/>
                    <a:gd name="connsiteY3" fmla="*/ 1256093 h 1320160"/>
                    <a:gd name="connsiteX4" fmla="*/ 419345 w 536476"/>
                    <a:gd name="connsiteY4" fmla="*/ 1170024 h 1320160"/>
                    <a:gd name="connsiteX5" fmla="*/ 298977 w 536476"/>
                    <a:gd name="connsiteY5" fmla="*/ 152724 h 1320160"/>
                    <a:gd name="connsiteX6" fmla="*/ 128780 w 536476"/>
                    <a:gd name="connsiteY6" fmla="*/ 647 h 1320160"/>
                    <a:gd name="connsiteX7" fmla="*/ 0 w 536476"/>
                    <a:gd name="connsiteY7" fmla="*/ 0 h 1320160"/>
                    <a:gd name="connsiteX8" fmla="*/ 0 w 536476"/>
                    <a:gd name="connsiteY8" fmla="*/ 64067 h 1320160"/>
                    <a:gd name="connsiteX9" fmla="*/ 128780 w 536476"/>
                    <a:gd name="connsiteY9" fmla="*/ 64714 h 1320160"/>
                    <a:gd name="connsiteX10" fmla="*/ 235558 w 536476"/>
                    <a:gd name="connsiteY10" fmla="*/ 159843 h 1320160"/>
                    <a:gd name="connsiteX11" fmla="*/ 355926 w 536476"/>
                    <a:gd name="connsiteY11" fmla="*/ 1177143 h 1320160"/>
                    <a:gd name="connsiteX12" fmla="*/ 515121 w 536476"/>
                    <a:gd name="connsiteY12" fmla="*/ 1320160 h 1320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36476" h="1320160">
                      <a:moveTo>
                        <a:pt x="515121" y="1320160"/>
                      </a:moveTo>
                      <a:lnTo>
                        <a:pt x="536477" y="1320160"/>
                      </a:lnTo>
                      <a:lnTo>
                        <a:pt x="536477" y="1256093"/>
                      </a:lnTo>
                      <a:lnTo>
                        <a:pt x="515121" y="1256093"/>
                      </a:lnTo>
                      <a:cubicBezTo>
                        <a:pt x="465939" y="1256093"/>
                        <a:pt x="424522" y="1219207"/>
                        <a:pt x="419345" y="1170024"/>
                      </a:cubicBezTo>
                      <a:lnTo>
                        <a:pt x="298977" y="152724"/>
                      </a:lnTo>
                      <a:cubicBezTo>
                        <a:pt x="288623" y="66655"/>
                        <a:pt x="215497" y="1294"/>
                        <a:pt x="128780" y="647"/>
                      </a:cubicBezTo>
                      <a:lnTo>
                        <a:pt x="0" y="0"/>
                      </a:lnTo>
                      <a:lnTo>
                        <a:pt x="0" y="64067"/>
                      </a:lnTo>
                      <a:lnTo>
                        <a:pt x="128780" y="64714"/>
                      </a:lnTo>
                      <a:cubicBezTo>
                        <a:pt x="183140" y="64714"/>
                        <a:pt x="229087" y="105483"/>
                        <a:pt x="235558" y="159843"/>
                      </a:cubicBezTo>
                      <a:lnTo>
                        <a:pt x="355926" y="1177143"/>
                      </a:lnTo>
                      <a:cubicBezTo>
                        <a:pt x="364338" y="1258682"/>
                        <a:pt x="432935" y="1320160"/>
                        <a:pt x="515121" y="1320160"/>
                      </a:cubicBezTo>
                      <a:close/>
                    </a:path>
                  </a:pathLst>
                </a:custGeom>
                <a:solidFill>
                  <a:srgbClr val="C6C6C6"/>
                </a:solidFill>
                <a:ln w="64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3" name="Freeform: Shape 312">
                  <a:extLst>
                    <a:ext uri="{FF2B5EF4-FFF2-40B4-BE49-F238E27FC236}">
                      <a16:creationId xmlns:a16="http://schemas.microsoft.com/office/drawing/2014/main" id="{0C24E03B-AA07-4850-96D1-6274CC94C738}"/>
                    </a:ext>
                  </a:extLst>
                </p:cNvPr>
                <p:cNvSpPr/>
                <p:nvPr/>
              </p:nvSpPr>
              <p:spPr>
                <a:xfrm>
                  <a:off x="-76168" y="5354467"/>
                  <a:ext cx="1118900" cy="988826"/>
                </a:xfrm>
                <a:custGeom>
                  <a:avLst/>
                  <a:gdLst>
                    <a:gd name="connsiteX0" fmla="*/ 1054187 w 1118900"/>
                    <a:gd name="connsiteY0" fmla="*/ 988826 h 988826"/>
                    <a:gd name="connsiteX1" fmla="*/ 1118900 w 1118900"/>
                    <a:gd name="connsiteY1" fmla="*/ 988826 h 988826"/>
                    <a:gd name="connsiteX2" fmla="*/ 1118900 w 1118900"/>
                    <a:gd name="connsiteY2" fmla="*/ 0 h 988826"/>
                    <a:gd name="connsiteX3" fmla="*/ 0 w 1118900"/>
                    <a:gd name="connsiteY3" fmla="*/ 0 h 988826"/>
                    <a:gd name="connsiteX4" fmla="*/ 0 w 1118900"/>
                    <a:gd name="connsiteY4" fmla="*/ 472410 h 988826"/>
                    <a:gd name="connsiteX5" fmla="*/ 64067 w 1118900"/>
                    <a:gd name="connsiteY5" fmla="*/ 472410 h 988826"/>
                    <a:gd name="connsiteX6" fmla="*/ 64067 w 1118900"/>
                    <a:gd name="connsiteY6" fmla="*/ 64067 h 988826"/>
                    <a:gd name="connsiteX7" fmla="*/ 1054187 w 1118900"/>
                    <a:gd name="connsiteY7" fmla="*/ 64067 h 988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18900" h="988826">
                      <a:moveTo>
                        <a:pt x="1054187" y="988826"/>
                      </a:moveTo>
                      <a:lnTo>
                        <a:pt x="1118900" y="988826"/>
                      </a:lnTo>
                      <a:lnTo>
                        <a:pt x="1118900" y="0"/>
                      </a:lnTo>
                      <a:lnTo>
                        <a:pt x="0" y="0"/>
                      </a:lnTo>
                      <a:lnTo>
                        <a:pt x="0" y="472410"/>
                      </a:lnTo>
                      <a:lnTo>
                        <a:pt x="64067" y="472410"/>
                      </a:lnTo>
                      <a:lnTo>
                        <a:pt x="64067" y="64067"/>
                      </a:lnTo>
                      <a:lnTo>
                        <a:pt x="1054187" y="64067"/>
                      </a:lnTo>
                      <a:close/>
                    </a:path>
                  </a:pathLst>
                </a:custGeom>
                <a:solidFill>
                  <a:srgbClr val="C6C6C6"/>
                </a:solidFill>
                <a:ln w="64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4" name="Freeform: Shape 313">
                  <a:extLst>
                    <a:ext uri="{FF2B5EF4-FFF2-40B4-BE49-F238E27FC236}">
                      <a16:creationId xmlns:a16="http://schemas.microsoft.com/office/drawing/2014/main" id="{3D04DE54-63B8-423F-BDFA-AD003F23276D}"/>
                    </a:ext>
                  </a:extLst>
                </p:cNvPr>
                <p:cNvSpPr/>
                <p:nvPr/>
              </p:nvSpPr>
              <p:spPr>
                <a:xfrm>
                  <a:off x="-283899" y="4235809"/>
                  <a:ext cx="1338926" cy="1132247"/>
                </a:xfrm>
                <a:custGeom>
                  <a:avLst/>
                  <a:gdLst>
                    <a:gd name="connsiteX0" fmla="*/ 184434 w 1338926"/>
                    <a:gd name="connsiteY0" fmla="*/ 113007 h 1132247"/>
                    <a:gd name="connsiteX1" fmla="*/ 275680 w 1338926"/>
                    <a:gd name="connsiteY1" fmla="*/ 911574 h 1132247"/>
                    <a:gd name="connsiteX2" fmla="*/ 359808 w 1338926"/>
                    <a:gd name="connsiteY2" fmla="*/ 986642 h 1132247"/>
                    <a:gd name="connsiteX3" fmla="*/ 1194615 w 1338926"/>
                    <a:gd name="connsiteY3" fmla="*/ 986642 h 1132247"/>
                    <a:gd name="connsiteX4" fmla="*/ 1338927 w 1338926"/>
                    <a:gd name="connsiteY4" fmla="*/ 1130954 h 1132247"/>
                    <a:gd name="connsiteX5" fmla="*/ 1338927 w 1338926"/>
                    <a:gd name="connsiteY5" fmla="*/ 1132248 h 1132247"/>
                    <a:gd name="connsiteX6" fmla="*/ 243971 w 1338926"/>
                    <a:gd name="connsiteY6" fmla="*/ 1132248 h 1132247"/>
                    <a:gd name="connsiteX7" fmla="*/ 119073 w 1338926"/>
                    <a:gd name="connsiteY7" fmla="*/ 1020940 h 1132247"/>
                    <a:gd name="connsiteX8" fmla="*/ 0 w 1338926"/>
                    <a:gd name="connsiteY8" fmla="*/ 6229 h 1132247"/>
                    <a:gd name="connsiteX9" fmla="*/ 42064 w 1338926"/>
                    <a:gd name="connsiteY9" fmla="*/ 1052 h 1132247"/>
                    <a:gd name="connsiteX10" fmla="*/ 184434 w 1338926"/>
                    <a:gd name="connsiteY10" fmla="*/ 113007 h 11322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38926" h="1132247">
                      <a:moveTo>
                        <a:pt x="184434" y="113007"/>
                      </a:moveTo>
                      <a:lnTo>
                        <a:pt x="275680" y="911574"/>
                      </a:lnTo>
                      <a:cubicBezTo>
                        <a:pt x="280858" y="954285"/>
                        <a:pt x="317097" y="986642"/>
                        <a:pt x="359808" y="986642"/>
                      </a:cubicBezTo>
                      <a:lnTo>
                        <a:pt x="1194615" y="986642"/>
                      </a:lnTo>
                      <a:cubicBezTo>
                        <a:pt x="1274213" y="986642"/>
                        <a:pt x="1338927" y="1051356"/>
                        <a:pt x="1338927" y="1130954"/>
                      </a:cubicBezTo>
                      <a:lnTo>
                        <a:pt x="1338927" y="1132248"/>
                      </a:lnTo>
                      <a:lnTo>
                        <a:pt x="243971" y="1132248"/>
                      </a:lnTo>
                      <a:cubicBezTo>
                        <a:pt x="180551" y="1132248"/>
                        <a:pt x="126839" y="1084360"/>
                        <a:pt x="119073" y="1020940"/>
                      </a:cubicBezTo>
                      <a:lnTo>
                        <a:pt x="0" y="6229"/>
                      </a:lnTo>
                      <a:lnTo>
                        <a:pt x="42064" y="1052"/>
                      </a:lnTo>
                      <a:cubicBezTo>
                        <a:pt x="112602" y="-8008"/>
                        <a:pt x="176668" y="42469"/>
                        <a:pt x="184434" y="113007"/>
                      </a:cubicBezTo>
                      <a:close/>
                    </a:path>
                  </a:pathLst>
                </a:custGeom>
                <a:solidFill>
                  <a:schemeClr val="bg2">
                    <a:lumMod val="50000"/>
                  </a:schemeClr>
                </a:solidFill>
                <a:ln w="64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315" name="Graphic 213">
                  <a:extLst>
                    <a:ext uri="{FF2B5EF4-FFF2-40B4-BE49-F238E27FC236}">
                      <a16:creationId xmlns:a16="http://schemas.microsoft.com/office/drawing/2014/main" id="{DC73E84E-8313-4B59-8111-DD36FD852B30}"/>
                    </a:ext>
                  </a:extLst>
                </p:cNvPr>
                <p:cNvGrpSpPr/>
                <p:nvPr/>
              </p:nvGrpSpPr>
              <p:grpSpPr>
                <a:xfrm>
                  <a:off x="852491" y="6046186"/>
                  <a:ext cx="593221" cy="593221"/>
                  <a:chOff x="852491" y="6046186"/>
                  <a:chExt cx="593221" cy="593221"/>
                </a:xfrm>
              </p:grpSpPr>
              <p:grpSp>
                <p:nvGrpSpPr>
                  <p:cNvPr id="316" name="Graphic 213">
                    <a:extLst>
                      <a:ext uri="{FF2B5EF4-FFF2-40B4-BE49-F238E27FC236}">
                        <a16:creationId xmlns:a16="http://schemas.microsoft.com/office/drawing/2014/main" id="{DC73E84E-8313-4B59-8111-DD36FD852B30}"/>
                      </a:ext>
                    </a:extLst>
                  </p:cNvPr>
                  <p:cNvGrpSpPr/>
                  <p:nvPr/>
                </p:nvGrpSpPr>
                <p:grpSpPr>
                  <a:xfrm>
                    <a:off x="852491" y="6046186"/>
                    <a:ext cx="593221" cy="593221"/>
                    <a:chOff x="852491" y="6046186"/>
                    <a:chExt cx="593221" cy="593221"/>
                  </a:xfrm>
                </p:grpSpPr>
                <p:sp>
                  <p:nvSpPr>
                    <p:cNvPr id="317" name="Freeform: Shape 316">
                      <a:extLst>
                        <a:ext uri="{FF2B5EF4-FFF2-40B4-BE49-F238E27FC236}">
                          <a16:creationId xmlns:a16="http://schemas.microsoft.com/office/drawing/2014/main" id="{CB330636-AB2F-43EC-98F1-C3DA0C68EB40}"/>
                        </a:ext>
                      </a:extLst>
                    </p:cNvPr>
                    <p:cNvSpPr/>
                    <p:nvPr/>
                  </p:nvSpPr>
                  <p:spPr>
                    <a:xfrm rot="-797148">
                      <a:off x="902552" y="6096246"/>
                      <a:ext cx="493100" cy="493100"/>
                    </a:xfrm>
                    <a:custGeom>
                      <a:avLst/>
                      <a:gdLst>
                        <a:gd name="connsiteX0" fmla="*/ 493101 w 493100"/>
                        <a:gd name="connsiteY0" fmla="*/ 246550 h 493100"/>
                        <a:gd name="connsiteX1" fmla="*/ 246550 w 493100"/>
                        <a:gd name="connsiteY1" fmla="*/ 493100 h 493100"/>
                        <a:gd name="connsiteX2" fmla="*/ 0 w 493100"/>
                        <a:gd name="connsiteY2" fmla="*/ 246550 h 493100"/>
                        <a:gd name="connsiteX3" fmla="*/ 246550 w 493100"/>
                        <a:gd name="connsiteY3" fmla="*/ 0 h 493100"/>
                        <a:gd name="connsiteX4" fmla="*/ 493101 w 493100"/>
                        <a:gd name="connsiteY4" fmla="*/ 246550 h 493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93100" h="493100">
                          <a:moveTo>
                            <a:pt x="493101" y="246550"/>
                          </a:moveTo>
                          <a:cubicBezTo>
                            <a:pt x="493101" y="382716"/>
                            <a:pt x="382716" y="493100"/>
                            <a:pt x="246550" y="493100"/>
                          </a:cubicBezTo>
                          <a:cubicBezTo>
                            <a:pt x="110384" y="493100"/>
                            <a:pt x="0" y="382716"/>
                            <a:pt x="0" y="246550"/>
                          </a:cubicBezTo>
                          <a:cubicBezTo>
                            <a:pt x="0" y="110385"/>
                            <a:pt x="110384" y="0"/>
                            <a:pt x="246550" y="0"/>
                          </a:cubicBezTo>
                          <a:cubicBezTo>
                            <a:pt x="382716" y="0"/>
                            <a:pt x="493101" y="110385"/>
                            <a:pt x="493101" y="246550"/>
                          </a:cubicBezTo>
                          <a:close/>
                        </a:path>
                      </a:pathLst>
                    </a:custGeom>
                    <a:solidFill>
                      <a:srgbClr val="C6C6C6"/>
                    </a:solidFill>
                    <a:ln w="6470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8" name="Freeform: Shape 317">
                      <a:extLst>
                        <a:ext uri="{FF2B5EF4-FFF2-40B4-BE49-F238E27FC236}">
                          <a16:creationId xmlns:a16="http://schemas.microsoft.com/office/drawing/2014/main" id="{A41781ED-3598-4B1F-A15D-23A948E204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87418" y="6081850"/>
                      <a:ext cx="522886" cy="522887"/>
                    </a:xfrm>
                    <a:custGeom>
                      <a:avLst/>
                      <a:gdLst>
                        <a:gd name="connsiteX0" fmla="*/ 261443 w 522886"/>
                        <a:gd name="connsiteY0" fmla="*/ 73127 h 522887"/>
                        <a:gd name="connsiteX1" fmla="*/ 449113 w 522886"/>
                        <a:gd name="connsiteY1" fmla="*/ 260797 h 522887"/>
                        <a:gd name="connsiteX2" fmla="*/ 261443 w 522886"/>
                        <a:gd name="connsiteY2" fmla="*/ 448466 h 522887"/>
                        <a:gd name="connsiteX3" fmla="*/ 73774 w 522886"/>
                        <a:gd name="connsiteY3" fmla="*/ 260797 h 522887"/>
                        <a:gd name="connsiteX4" fmla="*/ 261443 w 522886"/>
                        <a:gd name="connsiteY4" fmla="*/ 73127 h 522887"/>
                        <a:gd name="connsiteX5" fmla="*/ 261443 w 522886"/>
                        <a:gd name="connsiteY5" fmla="*/ 73127 h 522887"/>
                        <a:gd name="connsiteX6" fmla="*/ 261443 w 522886"/>
                        <a:gd name="connsiteY6" fmla="*/ 0 h 522887"/>
                        <a:gd name="connsiteX7" fmla="*/ 0 w 522886"/>
                        <a:gd name="connsiteY7" fmla="*/ 261444 h 522887"/>
                        <a:gd name="connsiteX8" fmla="*/ 261443 w 522886"/>
                        <a:gd name="connsiteY8" fmla="*/ 522887 h 522887"/>
                        <a:gd name="connsiteX9" fmla="*/ 522887 w 522886"/>
                        <a:gd name="connsiteY9" fmla="*/ 261444 h 522887"/>
                        <a:gd name="connsiteX10" fmla="*/ 261443 w 522886"/>
                        <a:gd name="connsiteY10" fmla="*/ 0 h 522887"/>
                        <a:gd name="connsiteX11" fmla="*/ 261443 w 522886"/>
                        <a:gd name="connsiteY11" fmla="*/ 0 h 5228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522886" h="522887">
                          <a:moveTo>
                            <a:pt x="261443" y="73127"/>
                          </a:moveTo>
                          <a:cubicBezTo>
                            <a:pt x="364985" y="73127"/>
                            <a:pt x="449113" y="157255"/>
                            <a:pt x="449113" y="260797"/>
                          </a:cubicBezTo>
                          <a:cubicBezTo>
                            <a:pt x="449113" y="364339"/>
                            <a:pt x="364985" y="448466"/>
                            <a:pt x="261443" y="448466"/>
                          </a:cubicBezTo>
                          <a:cubicBezTo>
                            <a:pt x="157901" y="448466"/>
                            <a:pt x="73774" y="364339"/>
                            <a:pt x="73774" y="260797"/>
                          </a:cubicBezTo>
                          <a:cubicBezTo>
                            <a:pt x="73774" y="157902"/>
                            <a:pt x="157901" y="73127"/>
                            <a:pt x="261443" y="73127"/>
                          </a:cubicBezTo>
                          <a:lnTo>
                            <a:pt x="261443" y="73127"/>
                          </a:lnTo>
                          <a:close/>
                          <a:moveTo>
                            <a:pt x="261443" y="0"/>
                          </a:moveTo>
                          <a:cubicBezTo>
                            <a:pt x="117132" y="0"/>
                            <a:pt x="0" y="117132"/>
                            <a:pt x="0" y="261444"/>
                          </a:cubicBezTo>
                          <a:cubicBezTo>
                            <a:pt x="0" y="405755"/>
                            <a:pt x="117132" y="522887"/>
                            <a:pt x="261443" y="522887"/>
                          </a:cubicBezTo>
                          <a:cubicBezTo>
                            <a:pt x="405755" y="522887"/>
                            <a:pt x="522887" y="405755"/>
                            <a:pt x="522887" y="261444"/>
                          </a:cubicBezTo>
                          <a:cubicBezTo>
                            <a:pt x="522240" y="117132"/>
                            <a:pt x="405755" y="0"/>
                            <a:pt x="261443" y="0"/>
                          </a:cubicBezTo>
                          <a:lnTo>
                            <a:pt x="261443" y="0"/>
                          </a:lnTo>
                          <a:close/>
                        </a:path>
                      </a:pathLst>
                    </a:custGeom>
                    <a:solidFill>
                      <a:srgbClr val="323031"/>
                    </a:solidFill>
                    <a:ln w="6470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319" name="Freeform: Shape 318">
                    <a:extLst>
                      <a:ext uri="{FF2B5EF4-FFF2-40B4-BE49-F238E27FC236}">
                        <a16:creationId xmlns:a16="http://schemas.microsoft.com/office/drawing/2014/main" id="{CEBD3C6A-6CF2-44C7-803B-DEE0ADC738F6}"/>
                      </a:ext>
                    </a:extLst>
                  </p:cNvPr>
                  <p:cNvSpPr/>
                  <p:nvPr/>
                </p:nvSpPr>
                <p:spPr>
                  <a:xfrm>
                    <a:off x="1068541" y="6262972"/>
                    <a:ext cx="160642" cy="160641"/>
                  </a:xfrm>
                  <a:custGeom>
                    <a:avLst/>
                    <a:gdLst>
                      <a:gd name="connsiteX0" fmla="*/ 21432 w 160642"/>
                      <a:gd name="connsiteY0" fmla="*/ 21432 h 160641"/>
                      <a:gd name="connsiteX1" fmla="*/ 139211 w 160642"/>
                      <a:gd name="connsiteY1" fmla="*/ 139210 h 160641"/>
                      <a:gd name="connsiteX2" fmla="*/ 21432 w 160642"/>
                      <a:gd name="connsiteY2" fmla="*/ 21432 h 160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60642" h="160641">
                        <a:moveTo>
                          <a:pt x="21432" y="21432"/>
                        </a:moveTo>
                        <a:cubicBezTo>
                          <a:pt x="-43929" y="107501"/>
                          <a:pt x="53141" y="204571"/>
                          <a:pt x="139211" y="139210"/>
                        </a:cubicBezTo>
                        <a:cubicBezTo>
                          <a:pt x="204571" y="53141"/>
                          <a:pt x="107501" y="-43930"/>
                          <a:pt x="21432" y="21432"/>
                        </a:cubicBezTo>
                        <a:close/>
                      </a:path>
                    </a:pathLst>
                  </a:custGeom>
                  <a:solidFill>
                    <a:srgbClr val="706F6F"/>
                  </a:solidFill>
                  <a:ln w="647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20" name="Graphic 213">
                  <a:extLst>
                    <a:ext uri="{FF2B5EF4-FFF2-40B4-BE49-F238E27FC236}">
                      <a16:creationId xmlns:a16="http://schemas.microsoft.com/office/drawing/2014/main" id="{DC73E84E-8313-4B59-8111-DD36FD852B30}"/>
                    </a:ext>
                  </a:extLst>
                </p:cNvPr>
                <p:cNvGrpSpPr/>
                <p:nvPr/>
              </p:nvGrpSpPr>
              <p:grpSpPr>
                <a:xfrm>
                  <a:off x="-846595" y="5000317"/>
                  <a:ext cx="1604623" cy="1603816"/>
                  <a:chOff x="-846595" y="5000317"/>
                  <a:chExt cx="1604623" cy="1603816"/>
                </a:xfrm>
              </p:grpSpPr>
              <p:sp>
                <p:nvSpPr>
                  <p:cNvPr id="321" name="Freeform: Shape 320">
                    <a:extLst>
                      <a:ext uri="{FF2B5EF4-FFF2-40B4-BE49-F238E27FC236}">
                        <a16:creationId xmlns:a16="http://schemas.microsoft.com/office/drawing/2014/main" id="{AE0BE107-01DB-4115-8E0D-FC1021ABE42A}"/>
                      </a:ext>
                    </a:extLst>
                  </p:cNvPr>
                  <p:cNvSpPr/>
                  <p:nvPr/>
                </p:nvSpPr>
                <p:spPr>
                  <a:xfrm rot="-4137626">
                    <a:off x="-787233" y="5777021"/>
                    <a:ext cx="1489010" cy="48533"/>
                  </a:xfrm>
                  <a:custGeom>
                    <a:avLst/>
                    <a:gdLst>
                      <a:gd name="connsiteX0" fmla="*/ 0 w 1489010"/>
                      <a:gd name="connsiteY0" fmla="*/ 0 h 48533"/>
                      <a:gd name="connsiteX1" fmla="*/ 1489011 w 1489010"/>
                      <a:gd name="connsiteY1" fmla="*/ 0 h 48533"/>
                      <a:gd name="connsiteX2" fmla="*/ 1489011 w 1489010"/>
                      <a:gd name="connsiteY2" fmla="*/ 48534 h 48533"/>
                      <a:gd name="connsiteX3" fmla="*/ 0 w 1489010"/>
                      <a:gd name="connsiteY3" fmla="*/ 48534 h 485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489010" h="48533">
                        <a:moveTo>
                          <a:pt x="0" y="0"/>
                        </a:moveTo>
                        <a:lnTo>
                          <a:pt x="1489011" y="0"/>
                        </a:lnTo>
                        <a:lnTo>
                          <a:pt x="1489011" y="48534"/>
                        </a:lnTo>
                        <a:lnTo>
                          <a:pt x="0" y="48534"/>
                        </a:lnTo>
                        <a:close/>
                      </a:path>
                    </a:pathLst>
                  </a:custGeom>
                  <a:solidFill>
                    <a:srgbClr val="C6C6C6"/>
                  </a:solidFill>
                  <a:ln w="647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22" name="Freeform: Shape 321">
                    <a:extLst>
                      <a:ext uri="{FF2B5EF4-FFF2-40B4-BE49-F238E27FC236}">
                        <a16:creationId xmlns:a16="http://schemas.microsoft.com/office/drawing/2014/main" id="{94430D35-0549-40D8-A02F-C50D0D6A3EAB}"/>
                      </a:ext>
                    </a:extLst>
                  </p:cNvPr>
                  <p:cNvSpPr/>
                  <p:nvPr/>
                </p:nvSpPr>
                <p:spPr>
                  <a:xfrm rot="-1437645">
                    <a:off x="-67266" y="5056891"/>
                    <a:ext cx="48534" cy="1489023"/>
                  </a:xfrm>
                  <a:custGeom>
                    <a:avLst/>
                    <a:gdLst>
                      <a:gd name="connsiteX0" fmla="*/ 0 w 48534"/>
                      <a:gd name="connsiteY0" fmla="*/ 0 h 1489023"/>
                      <a:gd name="connsiteX1" fmla="*/ 48534 w 48534"/>
                      <a:gd name="connsiteY1" fmla="*/ 0 h 1489023"/>
                      <a:gd name="connsiteX2" fmla="*/ 48534 w 48534"/>
                      <a:gd name="connsiteY2" fmla="*/ 1489024 h 1489023"/>
                      <a:gd name="connsiteX3" fmla="*/ 0 w 48534"/>
                      <a:gd name="connsiteY3" fmla="*/ 1489024 h 14890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8534" h="1489023">
                        <a:moveTo>
                          <a:pt x="0" y="0"/>
                        </a:moveTo>
                        <a:lnTo>
                          <a:pt x="48534" y="0"/>
                        </a:lnTo>
                        <a:lnTo>
                          <a:pt x="48534" y="1489024"/>
                        </a:lnTo>
                        <a:lnTo>
                          <a:pt x="0" y="1489024"/>
                        </a:lnTo>
                        <a:close/>
                      </a:path>
                    </a:pathLst>
                  </a:custGeom>
                  <a:solidFill>
                    <a:srgbClr val="C6C6C6"/>
                  </a:solidFill>
                  <a:ln w="647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23" name="Freeform: Shape 322">
                    <a:extLst>
                      <a:ext uri="{FF2B5EF4-FFF2-40B4-BE49-F238E27FC236}">
                        <a16:creationId xmlns:a16="http://schemas.microsoft.com/office/drawing/2014/main" id="{26943414-9AF8-4CA0-A592-62E87774568B}"/>
                      </a:ext>
                    </a:extLst>
                  </p:cNvPr>
                  <p:cNvSpPr/>
                  <p:nvPr/>
                </p:nvSpPr>
                <p:spPr>
                  <a:xfrm rot="-4137626">
                    <a:off x="-66995" y="5056785"/>
                    <a:ext cx="48533" cy="1489010"/>
                  </a:xfrm>
                  <a:custGeom>
                    <a:avLst/>
                    <a:gdLst>
                      <a:gd name="connsiteX0" fmla="*/ 0 w 48533"/>
                      <a:gd name="connsiteY0" fmla="*/ 0 h 1489010"/>
                      <a:gd name="connsiteX1" fmla="*/ 48534 w 48533"/>
                      <a:gd name="connsiteY1" fmla="*/ 0 h 1489010"/>
                      <a:gd name="connsiteX2" fmla="*/ 48534 w 48533"/>
                      <a:gd name="connsiteY2" fmla="*/ 1489010 h 1489010"/>
                      <a:gd name="connsiteX3" fmla="*/ 0 w 48533"/>
                      <a:gd name="connsiteY3" fmla="*/ 1489010 h 14890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8533" h="1489010">
                        <a:moveTo>
                          <a:pt x="0" y="0"/>
                        </a:moveTo>
                        <a:lnTo>
                          <a:pt x="48534" y="0"/>
                        </a:lnTo>
                        <a:lnTo>
                          <a:pt x="48534" y="1489010"/>
                        </a:lnTo>
                        <a:lnTo>
                          <a:pt x="0" y="1489010"/>
                        </a:lnTo>
                        <a:close/>
                      </a:path>
                    </a:pathLst>
                  </a:custGeom>
                  <a:solidFill>
                    <a:srgbClr val="C6C6C6"/>
                  </a:solidFill>
                  <a:ln w="647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24" name="Freeform: Shape 323">
                    <a:extLst>
                      <a:ext uri="{FF2B5EF4-FFF2-40B4-BE49-F238E27FC236}">
                        <a16:creationId xmlns:a16="http://schemas.microsoft.com/office/drawing/2014/main" id="{D4B3BA0F-D960-4F9A-82FC-688F1683C643}"/>
                      </a:ext>
                    </a:extLst>
                  </p:cNvPr>
                  <p:cNvSpPr/>
                  <p:nvPr/>
                </p:nvSpPr>
                <p:spPr>
                  <a:xfrm rot="-1437645">
                    <a:off x="-787179" y="5776881"/>
                    <a:ext cx="1489023" cy="48534"/>
                  </a:xfrm>
                  <a:custGeom>
                    <a:avLst/>
                    <a:gdLst>
                      <a:gd name="connsiteX0" fmla="*/ 0 w 1489023"/>
                      <a:gd name="connsiteY0" fmla="*/ 0 h 48534"/>
                      <a:gd name="connsiteX1" fmla="*/ 1489024 w 1489023"/>
                      <a:gd name="connsiteY1" fmla="*/ 0 h 48534"/>
                      <a:gd name="connsiteX2" fmla="*/ 1489024 w 1489023"/>
                      <a:gd name="connsiteY2" fmla="*/ 48534 h 48534"/>
                      <a:gd name="connsiteX3" fmla="*/ 0 w 1489023"/>
                      <a:gd name="connsiteY3" fmla="*/ 48534 h 485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489023" h="48534">
                        <a:moveTo>
                          <a:pt x="0" y="0"/>
                        </a:moveTo>
                        <a:lnTo>
                          <a:pt x="1489024" y="0"/>
                        </a:lnTo>
                        <a:lnTo>
                          <a:pt x="1489024" y="48534"/>
                        </a:lnTo>
                        <a:lnTo>
                          <a:pt x="0" y="48534"/>
                        </a:lnTo>
                        <a:close/>
                      </a:path>
                    </a:pathLst>
                  </a:custGeom>
                  <a:solidFill>
                    <a:srgbClr val="C6C6C6"/>
                  </a:solidFill>
                  <a:ln w="647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25" name="Freeform: Shape 324">
                    <a:extLst>
                      <a:ext uri="{FF2B5EF4-FFF2-40B4-BE49-F238E27FC236}">
                        <a16:creationId xmlns:a16="http://schemas.microsoft.com/office/drawing/2014/main" id="{4F92FDB3-19FD-4DAA-A142-AFB043F05AF0}"/>
                      </a:ext>
                    </a:extLst>
                  </p:cNvPr>
                  <p:cNvSpPr/>
                  <p:nvPr/>
                </p:nvSpPr>
                <p:spPr>
                  <a:xfrm>
                    <a:off x="-829277" y="5016271"/>
                    <a:ext cx="1570833" cy="1570736"/>
                  </a:xfrm>
                  <a:custGeom>
                    <a:avLst/>
                    <a:gdLst>
                      <a:gd name="connsiteX0" fmla="*/ 466427 w 1570833"/>
                      <a:gd name="connsiteY0" fmla="*/ 67693 h 1570736"/>
                      <a:gd name="connsiteX1" fmla="*/ 1503141 w 1570833"/>
                      <a:gd name="connsiteY1" fmla="*/ 466330 h 1570736"/>
                      <a:gd name="connsiteX2" fmla="*/ 1104505 w 1570833"/>
                      <a:gd name="connsiteY2" fmla="*/ 1503043 h 1570736"/>
                      <a:gd name="connsiteX3" fmla="*/ 67791 w 1570833"/>
                      <a:gd name="connsiteY3" fmla="*/ 1104407 h 1570736"/>
                      <a:gd name="connsiteX4" fmla="*/ 466427 w 1570833"/>
                      <a:gd name="connsiteY4" fmla="*/ 67693 h 1570736"/>
                      <a:gd name="connsiteX5" fmla="*/ 509785 w 1570833"/>
                      <a:gd name="connsiteY5" fmla="*/ 166058 h 1570736"/>
                      <a:gd name="connsiteX6" fmla="*/ 165508 w 1570833"/>
                      <a:gd name="connsiteY6" fmla="*/ 1060401 h 1570736"/>
                      <a:gd name="connsiteX7" fmla="*/ 1059852 w 1570833"/>
                      <a:gd name="connsiteY7" fmla="*/ 1404679 h 1570736"/>
                      <a:gd name="connsiteX8" fmla="*/ 1404129 w 1570833"/>
                      <a:gd name="connsiteY8" fmla="*/ 510335 h 1570736"/>
                      <a:gd name="connsiteX9" fmla="*/ 509785 w 1570833"/>
                      <a:gd name="connsiteY9" fmla="*/ 166058 h 15707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570833" h="1570736">
                        <a:moveTo>
                          <a:pt x="466427" y="67693"/>
                        </a:moveTo>
                        <a:cubicBezTo>
                          <a:pt x="862475" y="-108329"/>
                          <a:pt x="1327120" y="70928"/>
                          <a:pt x="1503141" y="466330"/>
                        </a:cubicBezTo>
                        <a:cubicBezTo>
                          <a:pt x="1679162" y="862377"/>
                          <a:pt x="1499905" y="1327022"/>
                          <a:pt x="1104505" y="1503043"/>
                        </a:cubicBezTo>
                        <a:cubicBezTo>
                          <a:pt x="708457" y="1679065"/>
                          <a:pt x="243812" y="1499807"/>
                          <a:pt x="67791" y="1104407"/>
                        </a:cubicBezTo>
                        <a:cubicBezTo>
                          <a:pt x="-108231" y="709006"/>
                          <a:pt x="70379" y="243714"/>
                          <a:pt x="466427" y="67693"/>
                        </a:cubicBezTo>
                        <a:close/>
                        <a:moveTo>
                          <a:pt x="509785" y="166058"/>
                        </a:moveTo>
                        <a:cubicBezTo>
                          <a:pt x="168097" y="317488"/>
                          <a:pt x="14078" y="719360"/>
                          <a:pt x="165508" y="1060401"/>
                        </a:cubicBezTo>
                        <a:cubicBezTo>
                          <a:pt x="316938" y="1402090"/>
                          <a:pt x="718811" y="1556109"/>
                          <a:pt x="1059852" y="1404679"/>
                        </a:cubicBezTo>
                        <a:cubicBezTo>
                          <a:pt x="1401541" y="1253248"/>
                          <a:pt x="1555559" y="851376"/>
                          <a:pt x="1404129" y="510335"/>
                        </a:cubicBezTo>
                        <a:cubicBezTo>
                          <a:pt x="1252699" y="168646"/>
                          <a:pt x="851474" y="14627"/>
                          <a:pt x="509785" y="166058"/>
                        </a:cubicBezTo>
                        <a:close/>
                      </a:path>
                    </a:pathLst>
                  </a:custGeom>
                  <a:solidFill>
                    <a:srgbClr val="C6C6C6"/>
                  </a:solidFill>
                  <a:ln w="647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26" name="Freeform: Shape 325">
                    <a:extLst>
                      <a:ext uri="{FF2B5EF4-FFF2-40B4-BE49-F238E27FC236}">
                        <a16:creationId xmlns:a16="http://schemas.microsoft.com/office/drawing/2014/main" id="{F78D2548-5A29-4D22-A130-76FC0C03E12E}"/>
                      </a:ext>
                    </a:extLst>
                  </p:cNvPr>
                  <p:cNvSpPr/>
                  <p:nvPr/>
                </p:nvSpPr>
                <p:spPr>
                  <a:xfrm>
                    <a:off x="-846595" y="5000317"/>
                    <a:ext cx="1604623" cy="1603816"/>
                  </a:xfrm>
                  <a:custGeom>
                    <a:avLst/>
                    <a:gdLst>
                      <a:gd name="connsiteX0" fmla="*/ 514808 w 1604623"/>
                      <a:gd name="connsiteY0" fmla="*/ 1550060 h 1603816"/>
                      <a:gd name="connsiteX1" fmla="*/ 1550874 w 1604623"/>
                      <a:gd name="connsiteY1" fmla="*/ 1089945 h 1603816"/>
                      <a:gd name="connsiteX2" fmla="*/ 1090113 w 1604623"/>
                      <a:gd name="connsiteY2" fmla="*/ 53878 h 1603816"/>
                      <a:gd name="connsiteX3" fmla="*/ 987865 w 1604623"/>
                      <a:gd name="connsiteY3" fmla="*/ 22168 h 1603816"/>
                      <a:gd name="connsiteX4" fmla="*/ 875263 w 1604623"/>
                      <a:gd name="connsiteY4" fmla="*/ 3402 h 1603816"/>
                      <a:gd name="connsiteX5" fmla="*/ 53399 w 1604623"/>
                      <a:gd name="connsiteY5" fmla="*/ 513993 h 1603816"/>
                      <a:gd name="connsiteX6" fmla="*/ 514808 w 1604623"/>
                      <a:gd name="connsiteY6" fmla="*/ 1550060 h 1603816"/>
                      <a:gd name="connsiteX7" fmla="*/ 122643 w 1604623"/>
                      <a:gd name="connsiteY7" fmla="*/ 539878 h 1603816"/>
                      <a:gd name="connsiteX8" fmla="*/ 1064227 w 1604623"/>
                      <a:gd name="connsiteY8" fmla="*/ 121828 h 1603816"/>
                      <a:gd name="connsiteX9" fmla="*/ 1482278 w 1604623"/>
                      <a:gd name="connsiteY9" fmla="*/ 1063412 h 1603816"/>
                      <a:gd name="connsiteX10" fmla="*/ 540693 w 1604623"/>
                      <a:gd name="connsiteY10" fmla="*/ 1481463 h 1603816"/>
                      <a:gd name="connsiteX11" fmla="*/ 122643 w 1604623"/>
                      <a:gd name="connsiteY11" fmla="*/ 539878 h 16038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604623" h="1603816">
                        <a:moveTo>
                          <a:pt x="514808" y="1550060"/>
                        </a:moveTo>
                        <a:cubicBezTo>
                          <a:pt x="928328" y="1709255"/>
                          <a:pt x="1392326" y="1502818"/>
                          <a:pt x="1550874" y="1089945"/>
                        </a:cubicBezTo>
                        <a:cubicBezTo>
                          <a:pt x="1710070" y="676424"/>
                          <a:pt x="1503633" y="212427"/>
                          <a:pt x="1090113" y="53878"/>
                        </a:cubicBezTo>
                        <a:cubicBezTo>
                          <a:pt x="1056462" y="40936"/>
                          <a:pt x="1022163" y="30581"/>
                          <a:pt x="987865" y="22168"/>
                        </a:cubicBezTo>
                        <a:cubicBezTo>
                          <a:pt x="950331" y="13109"/>
                          <a:pt x="912797" y="6637"/>
                          <a:pt x="875263" y="3402"/>
                        </a:cubicBezTo>
                        <a:cubicBezTo>
                          <a:pt x="527103" y="-28955"/>
                          <a:pt x="185415" y="171657"/>
                          <a:pt x="53399" y="513993"/>
                        </a:cubicBezTo>
                        <a:cubicBezTo>
                          <a:pt x="-105150" y="926866"/>
                          <a:pt x="101287" y="1390864"/>
                          <a:pt x="514808" y="1550060"/>
                        </a:cubicBezTo>
                        <a:close/>
                        <a:moveTo>
                          <a:pt x="122643" y="539878"/>
                        </a:moveTo>
                        <a:cubicBezTo>
                          <a:pt x="266954" y="165186"/>
                          <a:pt x="689535" y="-22484"/>
                          <a:pt x="1064227" y="121828"/>
                        </a:cubicBezTo>
                        <a:cubicBezTo>
                          <a:pt x="1438920" y="266139"/>
                          <a:pt x="1626590" y="688720"/>
                          <a:pt x="1482278" y="1063412"/>
                        </a:cubicBezTo>
                        <a:cubicBezTo>
                          <a:pt x="1337966" y="1438105"/>
                          <a:pt x="915386" y="1625775"/>
                          <a:pt x="540693" y="1481463"/>
                        </a:cubicBezTo>
                        <a:cubicBezTo>
                          <a:pt x="166001" y="1337152"/>
                          <a:pt x="-21669" y="915218"/>
                          <a:pt x="122643" y="539878"/>
                        </a:cubicBezTo>
                        <a:close/>
                      </a:path>
                    </a:pathLst>
                  </a:custGeom>
                  <a:solidFill>
                    <a:srgbClr val="323031"/>
                  </a:solidFill>
                  <a:ln w="647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27" name="Freeform: Shape 326">
                    <a:extLst>
                      <a:ext uri="{FF2B5EF4-FFF2-40B4-BE49-F238E27FC236}">
                        <a16:creationId xmlns:a16="http://schemas.microsoft.com/office/drawing/2014/main" id="{C29F2537-21B1-44E9-98CC-655DBD82774A}"/>
                      </a:ext>
                    </a:extLst>
                  </p:cNvPr>
                  <p:cNvSpPr/>
                  <p:nvPr/>
                </p:nvSpPr>
                <p:spPr>
                  <a:xfrm>
                    <a:off x="-231876" y="5613950"/>
                    <a:ext cx="376130" cy="375754"/>
                  </a:xfrm>
                  <a:custGeom>
                    <a:avLst/>
                    <a:gdLst>
                      <a:gd name="connsiteX0" fmla="*/ 111703 w 376130"/>
                      <a:gd name="connsiteY0" fmla="*/ 16198 h 375754"/>
                      <a:gd name="connsiteX1" fmla="*/ 16574 w 376130"/>
                      <a:gd name="connsiteY1" fmla="*/ 264052 h 375754"/>
                      <a:gd name="connsiteX2" fmla="*/ 264427 w 376130"/>
                      <a:gd name="connsiteY2" fmla="*/ 359181 h 375754"/>
                      <a:gd name="connsiteX3" fmla="*/ 359557 w 376130"/>
                      <a:gd name="connsiteY3" fmla="*/ 111327 h 375754"/>
                      <a:gd name="connsiteX4" fmla="*/ 111703 w 376130"/>
                      <a:gd name="connsiteY4" fmla="*/ 16198 h 3757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76130" h="375754">
                        <a:moveTo>
                          <a:pt x="111703" y="16198"/>
                        </a:moveTo>
                        <a:cubicBezTo>
                          <a:pt x="16574" y="58262"/>
                          <a:pt x="-26137" y="169570"/>
                          <a:pt x="16574" y="264052"/>
                        </a:cubicBezTo>
                        <a:cubicBezTo>
                          <a:pt x="58638" y="359181"/>
                          <a:pt x="169945" y="401892"/>
                          <a:pt x="264427" y="359181"/>
                        </a:cubicBezTo>
                        <a:cubicBezTo>
                          <a:pt x="359557" y="317117"/>
                          <a:pt x="402268" y="205809"/>
                          <a:pt x="359557" y="111327"/>
                        </a:cubicBezTo>
                        <a:cubicBezTo>
                          <a:pt x="317493" y="16845"/>
                          <a:pt x="206185" y="-25866"/>
                          <a:pt x="111703" y="16198"/>
                        </a:cubicBezTo>
                        <a:close/>
                      </a:path>
                    </a:pathLst>
                  </a:custGeom>
                  <a:solidFill>
                    <a:srgbClr val="C6C6C6"/>
                  </a:solidFill>
                  <a:ln w="647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28" name="Freeform: Shape 327">
                    <a:extLst>
                      <a:ext uri="{FF2B5EF4-FFF2-40B4-BE49-F238E27FC236}">
                        <a16:creationId xmlns:a16="http://schemas.microsoft.com/office/drawing/2014/main" id="{9C3E5055-EAB8-4D40-9054-841083462B9D}"/>
                      </a:ext>
                    </a:extLst>
                  </p:cNvPr>
                  <p:cNvSpPr/>
                  <p:nvPr/>
                </p:nvSpPr>
                <p:spPr>
                  <a:xfrm>
                    <a:off x="-123357" y="5721889"/>
                    <a:ext cx="160386" cy="161279"/>
                  </a:xfrm>
                  <a:custGeom>
                    <a:avLst/>
                    <a:gdLst>
                      <a:gd name="connsiteX0" fmla="*/ 46542 w 160386"/>
                      <a:gd name="connsiteY0" fmla="*/ 4682 h 161279"/>
                      <a:gd name="connsiteX1" fmla="*/ 113844 w 160386"/>
                      <a:gd name="connsiteY1" fmla="*/ 156760 h 161279"/>
                      <a:gd name="connsiteX2" fmla="*/ 46542 w 160386"/>
                      <a:gd name="connsiteY2" fmla="*/ 4682 h 161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60386" h="161279">
                        <a:moveTo>
                          <a:pt x="46542" y="4682"/>
                        </a:moveTo>
                        <a:cubicBezTo>
                          <a:pt x="-45352" y="61631"/>
                          <a:pt x="10302" y="186528"/>
                          <a:pt x="113844" y="156760"/>
                        </a:cubicBezTo>
                        <a:cubicBezTo>
                          <a:pt x="205738" y="99812"/>
                          <a:pt x="150084" y="-25733"/>
                          <a:pt x="46542" y="4682"/>
                        </a:cubicBezTo>
                        <a:close/>
                      </a:path>
                    </a:pathLst>
                  </a:custGeom>
                  <a:solidFill>
                    <a:srgbClr val="706F6F"/>
                  </a:solidFill>
                  <a:ln w="647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329" name="Freeform: Shape 328">
                  <a:extLst>
                    <a:ext uri="{FF2B5EF4-FFF2-40B4-BE49-F238E27FC236}">
                      <a16:creationId xmlns:a16="http://schemas.microsoft.com/office/drawing/2014/main" id="{04AAC4DD-66CD-4C4E-A1F7-0E25635AA8B2}"/>
                    </a:ext>
                  </a:extLst>
                </p:cNvPr>
                <p:cNvSpPr/>
                <p:nvPr/>
              </p:nvSpPr>
              <p:spPr>
                <a:xfrm>
                  <a:off x="-874106" y="4080901"/>
                  <a:ext cx="369532" cy="106777"/>
                </a:xfrm>
                <a:custGeom>
                  <a:avLst/>
                  <a:gdLst>
                    <a:gd name="connsiteX0" fmla="*/ 38199 w 369532"/>
                    <a:gd name="connsiteY0" fmla="*/ 106778 h 106777"/>
                    <a:gd name="connsiteX1" fmla="*/ 331352 w 369532"/>
                    <a:gd name="connsiteY1" fmla="*/ 106778 h 106777"/>
                    <a:gd name="connsiteX2" fmla="*/ 369533 w 369532"/>
                    <a:gd name="connsiteY2" fmla="*/ 68597 h 106777"/>
                    <a:gd name="connsiteX3" fmla="*/ 369533 w 369532"/>
                    <a:gd name="connsiteY3" fmla="*/ 38181 h 106777"/>
                    <a:gd name="connsiteX4" fmla="*/ 331352 w 369532"/>
                    <a:gd name="connsiteY4" fmla="*/ 0 h 106777"/>
                    <a:gd name="connsiteX5" fmla="*/ 38199 w 369532"/>
                    <a:gd name="connsiteY5" fmla="*/ 0 h 106777"/>
                    <a:gd name="connsiteX6" fmla="*/ 17 w 369532"/>
                    <a:gd name="connsiteY6" fmla="*/ 38181 h 106777"/>
                    <a:gd name="connsiteX7" fmla="*/ 17 w 369532"/>
                    <a:gd name="connsiteY7" fmla="*/ 68597 h 106777"/>
                    <a:gd name="connsiteX8" fmla="*/ 38199 w 369532"/>
                    <a:gd name="connsiteY8" fmla="*/ 106778 h 1067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9532" h="106777">
                      <a:moveTo>
                        <a:pt x="38199" y="106778"/>
                      </a:moveTo>
                      <a:lnTo>
                        <a:pt x="331352" y="106778"/>
                      </a:lnTo>
                      <a:cubicBezTo>
                        <a:pt x="352707" y="106778"/>
                        <a:pt x="369533" y="89305"/>
                        <a:pt x="369533" y="68597"/>
                      </a:cubicBezTo>
                      <a:lnTo>
                        <a:pt x="369533" y="38181"/>
                      </a:lnTo>
                      <a:cubicBezTo>
                        <a:pt x="369533" y="16826"/>
                        <a:pt x="352060" y="0"/>
                        <a:pt x="331352" y="0"/>
                      </a:cubicBezTo>
                      <a:lnTo>
                        <a:pt x="38199" y="0"/>
                      </a:lnTo>
                      <a:cubicBezTo>
                        <a:pt x="16843" y="0"/>
                        <a:pt x="17" y="17473"/>
                        <a:pt x="17" y="38181"/>
                      </a:cubicBezTo>
                      <a:lnTo>
                        <a:pt x="17" y="68597"/>
                      </a:lnTo>
                      <a:cubicBezTo>
                        <a:pt x="-630" y="89305"/>
                        <a:pt x="16843" y="106778"/>
                        <a:pt x="38199" y="106778"/>
                      </a:cubicBezTo>
                      <a:close/>
                    </a:path>
                  </a:pathLst>
                </a:custGeom>
                <a:solidFill>
                  <a:schemeClr val="bg2">
                    <a:lumMod val="25000"/>
                  </a:schemeClr>
                </a:solidFill>
                <a:ln w="647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8CE96654-9E78-4D6D-9AA9-040ACE473719}"/>
              </a:ext>
            </a:extLst>
          </p:cNvPr>
          <p:cNvGrpSpPr/>
          <p:nvPr/>
        </p:nvGrpSpPr>
        <p:grpSpPr>
          <a:xfrm>
            <a:off x="1063980" y="215398"/>
            <a:ext cx="10228109" cy="1645023"/>
            <a:chOff x="1063980" y="215398"/>
            <a:chExt cx="10228109" cy="1645023"/>
          </a:xfrm>
        </p:grpSpPr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E6EC0CA6-1E88-4238-B1C7-99494C9F65BE}"/>
                </a:ext>
              </a:extLst>
            </p:cNvPr>
            <p:cNvSpPr/>
            <p:nvPr/>
          </p:nvSpPr>
          <p:spPr>
            <a:xfrm>
              <a:off x="8627826" y="215398"/>
              <a:ext cx="2664263" cy="1645023"/>
            </a:xfrm>
            <a:custGeom>
              <a:avLst/>
              <a:gdLst>
                <a:gd name="connsiteX0" fmla="*/ 2664264 w 2664263"/>
                <a:gd name="connsiteY0" fmla="*/ 1645023 h 1645023"/>
                <a:gd name="connsiteX1" fmla="*/ 0 w 2664263"/>
                <a:gd name="connsiteY1" fmla="*/ 1645023 h 1645023"/>
                <a:gd name="connsiteX2" fmla="*/ 438112 w 2664263"/>
                <a:gd name="connsiteY2" fmla="*/ 0 h 1645023"/>
                <a:gd name="connsiteX3" fmla="*/ 2226152 w 2664263"/>
                <a:gd name="connsiteY3" fmla="*/ 0 h 1645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4263" h="1645023">
                  <a:moveTo>
                    <a:pt x="2664264" y="1645023"/>
                  </a:moveTo>
                  <a:lnTo>
                    <a:pt x="0" y="1645023"/>
                  </a:lnTo>
                  <a:lnTo>
                    <a:pt x="438112" y="0"/>
                  </a:lnTo>
                  <a:lnTo>
                    <a:pt x="2226152" y="0"/>
                  </a:lnTo>
                  <a:close/>
                </a:path>
              </a:pathLst>
            </a:custGeom>
            <a:gradFill>
              <a:gsLst>
                <a:gs pos="46000">
                  <a:srgbClr val="FFFFFF">
                    <a:alpha val="30000"/>
                  </a:srgbClr>
                </a:gs>
                <a:gs pos="0">
                  <a:schemeClr val="bg1">
                    <a:alpha val="5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 w="64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FB095BB2-0FFC-48E5-9847-12C4C0A48D3C}"/>
                </a:ext>
              </a:extLst>
            </p:cNvPr>
            <p:cNvSpPr/>
            <p:nvPr/>
          </p:nvSpPr>
          <p:spPr>
            <a:xfrm>
              <a:off x="1063980" y="215398"/>
              <a:ext cx="2664263" cy="1645023"/>
            </a:xfrm>
            <a:custGeom>
              <a:avLst/>
              <a:gdLst>
                <a:gd name="connsiteX0" fmla="*/ 2664264 w 2664263"/>
                <a:gd name="connsiteY0" fmla="*/ 1645023 h 1645023"/>
                <a:gd name="connsiteX1" fmla="*/ 0 w 2664263"/>
                <a:gd name="connsiteY1" fmla="*/ 1645023 h 1645023"/>
                <a:gd name="connsiteX2" fmla="*/ 438112 w 2664263"/>
                <a:gd name="connsiteY2" fmla="*/ 0 h 1645023"/>
                <a:gd name="connsiteX3" fmla="*/ 2226152 w 2664263"/>
                <a:gd name="connsiteY3" fmla="*/ 0 h 1645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4263" h="1645023">
                  <a:moveTo>
                    <a:pt x="2664264" y="1645023"/>
                  </a:moveTo>
                  <a:lnTo>
                    <a:pt x="0" y="1645023"/>
                  </a:lnTo>
                  <a:lnTo>
                    <a:pt x="438112" y="0"/>
                  </a:lnTo>
                  <a:lnTo>
                    <a:pt x="2226152" y="0"/>
                  </a:lnTo>
                  <a:close/>
                </a:path>
              </a:pathLst>
            </a:custGeom>
            <a:gradFill>
              <a:gsLst>
                <a:gs pos="46000">
                  <a:srgbClr val="FFFFFF">
                    <a:alpha val="30000"/>
                  </a:srgbClr>
                </a:gs>
                <a:gs pos="0">
                  <a:schemeClr val="bg1">
                    <a:alpha val="5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 w="64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24" name="Group 423">
            <a:extLst>
              <a:ext uri="{FF2B5EF4-FFF2-40B4-BE49-F238E27FC236}">
                <a16:creationId xmlns:a16="http://schemas.microsoft.com/office/drawing/2014/main" id="{A6AE7629-D155-40B5-B212-202DF58CFF36}"/>
              </a:ext>
            </a:extLst>
          </p:cNvPr>
          <p:cNvGrpSpPr/>
          <p:nvPr/>
        </p:nvGrpSpPr>
        <p:grpSpPr>
          <a:xfrm>
            <a:off x="1300185" y="-829728"/>
            <a:ext cx="9755699" cy="1080072"/>
            <a:chOff x="1300185" y="-829728"/>
            <a:chExt cx="9755699" cy="1080072"/>
          </a:xfrm>
        </p:grpSpPr>
        <p:grpSp>
          <p:nvGrpSpPr>
            <p:cNvPr id="282" name="Graphic 213">
              <a:extLst>
                <a:ext uri="{FF2B5EF4-FFF2-40B4-BE49-F238E27FC236}">
                  <a16:creationId xmlns:a16="http://schemas.microsoft.com/office/drawing/2014/main" id="{DC73E84E-8313-4B59-8111-DD36FD852B30}"/>
                </a:ext>
              </a:extLst>
            </p:cNvPr>
            <p:cNvGrpSpPr/>
            <p:nvPr/>
          </p:nvGrpSpPr>
          <p:grpSpPr>
            <a:xfrm>
              <a:off x="8864031" y="-829728"/>
              <a:ext cx="2191853" cy="1080072"/>
              <a:chOff x="8069995" y="-590135"/>
              <a:chExt cx="2191853" cy="1080072"/>
            </a:xfrm>
            <a:effectLst/>
          </p:grpSpPr>
          <p:sp>
            <p:nvSpPr>
              <p:cNvPr id="283" name="Freeform: Shape 282">
                <a:extLst>
                  <a:ext uri="{FF2B5EF4-FFF2-40B4-BE49-F238E27FC236}">
                    <a16:creationId xmlns:a16="http://schemas.microsoft.com/office/drawing/2014/main" id="{5B01A601-7715-4472-91A9-FB47FEA53DFC}"/>
                  </a:ext>
                </a:extLst>
              </p:cNvPr>
              <p:cNvSpPr/>
              <p:nvPr/>
            </p:nvSpPr>
            <p:spPr>
              <a:xfrm>
                <a:off x="8534639" y="-590135"/>
                <a:ext cx="22002" cy="943526"/>
              </a:xfrm>
              <a:custGeom>
                <a:avLst/>
                <a:gdLst>
                  <a:gd name="connsiteX0" fmla="*/ 0 w 22002"/>
                  <a:gd name="connsiteY0" fmla="*/ 0 h 943526"/>
                  <a:gd name="connsiteX1" fmla="*/ 22003 w 22002"/>
                  <a:gd name="connsiteY1" fmla="*/ 0 h 943526"/>
                  <a:gd name="connsiteX2" fmla="*/ 22003 w 22002"/>
                  <a:gd name="connsiteY2" fmla="*/ 943526 h 943526"/>
                  <a:gd name="connsiteX3" fmla="*/ 0 w 22002"/>
                  <a:gd name="connsiteY3" fmla="*/ 943526 h 943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002" h="943526">
                    <a:moveTo>
                      <a:pt x="0" y="0"/>
                    </a:moveTo>
                    <a:lnTo>
                      <a:pt x="22003" y="0"/>
                    </a:lnTo>
                    <a:lnTo>
                      <a:pt x="22003" y="943526"/>
                    </a:lnTo>
                    <a:lnTo>
                      <a:pt x="0" y="943526"/>
                    </a:lnTo>
                    <a:close/>
                  </a:path>
                </a:pathLst>
              </a:custGeom>
              <a:solidFill>
                <a:srgbClr val="7288B0"/>
              </a:solidFill>
              <a:ln w="64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4" name="Freeform: Shape 283">
                <a:extLst>
                  <a:ext uri="{FF2B5EF4-FFF2-40B4-BE49-F238E27FC236}">
                    <a16:creationId xmlns:a16="http://schemas.microsoft.com/office/drawing/2014/main" id="{37D70B47-718E-4A7C-A779-9B31B7D8F743}"/>
                  </a:ext>
                </a:extLst>
              </p:cNvPr>
              <p:cNvSpPr/>
              <p:nvPr/>
            </p:nvSpPr>
            <p:spPr>
              <a:xfrm>
                <a:off x="8473161" y="-590135"/>
                <a:ext cx="33004" cy="943526"/>
              </a:xfrm>
              <a:custGeom>
                <a:avLst/>
                <a:gdLst>
                  <a:gd name="connsiteX0" fmla="*/ 0 w 33004"/>
                  <a:gd name="connsiteY0" fmla="*/ 0 h 943526"/>
                  <a:gd name="connsiteX1" fmla="*/ 33004 w 33004"/>
                  <a:gd name="connsiteY1" fmla="*/ 0 h 943526"/>
                  <a:gd name="connsiteX2" fmla="*/ 33004 w 33004"/>
                  <a:gd name="connsiteY2" fmla="*/ 943526 h 943526"/>
                  <a:gd name="connsiteX3" fmla="*/ 0 w 33004"/>
                  <a:gd name="connsiteY3" fmla="*/ 943526 h 943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004" h="943526">
                    <a:moveTo>
                      <a:pt x="0" y="0"/>
                    </a:moveTo>
                    <a:lnTo>
                      <a:pt x="33004" y="0"/>
                    </a:lnTo>
                    <a:lnTo>
                      <a:pt x="33004" y="943526"/>
                    </a:lnTo>
                    <a:lnTo>
                      <a:pt x="0" y="943526"/>
                    </a:lnTo>
                    <a:close/>
                  </a:path>
                </a:pathLst>
              </a:custGeom>
              <a:solidFill>
                <a:srgbClr val="8FAADC"/>
              </a:solidFill>
              <a:ln w="64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5" name="Freeform: Shape 284">
                <a:extLst>
                  <a:ext uri="{FF2B5EF4-FFF2-40B4-BE49-F238E27FC236}">
                    <a16:creationId xmlns:a16="http://schemas.microsoft.com/office/drawing/2014/main" id="{4BDBC89C-3DEB-4152-9C15-36E9B80EFADF}"/>
                  </a:ext>
                </a:extLst>
              </p:cNvPr>
              <p:cNvSpPr/>
              <p:nvPr/>
            </p:nvSpPr>
            <p:spPr>
              <a:xfrm>
                <a:off x="9775849" y="-590135"/>
                <a:ext cx="22002" cy="943526"/>
              </a:xfrm>
              <a:custGeom>
                <a:avLst/>
                <a:gdLst>
                  <a:gd name="connsiteX0" fmla="*/ 0 w 22002"/>
                  <a:gd name="connsiteY0" fmla="*/ 0 h 943526"/>
                  <a:gd name="connsiteX1" fmla="*/ 22003 w 22002"/>
                  <a:gd name="connsiteY1" fmla="*/ 0 h 943526"/>
                  <a:gd name="connsiteX2" fmla="*/ 22003 w 22002"/>
                  <a:gd name="connsiteY2" fmla="*/ 943526 h 943526"/>
                  <a:gd name="connsiteX3" fmla="*/ 0 w 22002"/>
                  <a:gd name="connsiteY3" fmla="*/ 943526 h 943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002" h="943526">
                    <a:moveTo>
                      <a:pt x="0" y="0"/>
                    </a:moveTo>
                    <a:lnTo>
                      <a:pt x="22003" y="0"/>
                    </a:lnTo>
                    <a:lnTo>
                      <a:pt x="22003" y="943526"/>
                    </a:lnTo>
                    <a:lnTo>
                      <a:pt x="0" y="943526"/>
                    </a:lnTo>
                    <a:close/>
                  </a:path>
                </a:pathLst>
              </a:custGeom>
              <a:solidFill>
                <a:srgbClr val="7288B0"/>
              </a:solidFill>
              <a:ln w="64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6" name="Freeform: Shape 285">
                <a:extLst>
                  <a:ext uri="{FF2B5EF4-FFF2-40B4-BE49-F238E27FC236}">
                    <a16:creationId xmlns:a16="http://schemas.microsoft.com/office/drawing/2014/main" id="{1DE57B39-6B66-48D6-8A75-D46E0E633DF7}"/>
                  </a:ext>
                </a:extLst>
              </p:cNvPr>
              <p:cNvSpPr/>
              <p:nvPr/>
            </p:nvSpPr>
            <p:spPr>
              <a:xfrm>
                <a:off x="9825678" y="-590135"/>
                <a:ext cx="33004" cy="943526"/>
              </a:xfrm>
              <a:custGeom>
                <a:avLst/>
                <a:gdLst>
                  <a:gd name="connsiteX0" fmla="*/ 0 w 33004"/>
                  <a:gd name="connsiteY0" fmla="*/ 0 h 943526"/>
                  <a:gd name="connsiteX1" fmla="*/ 33004 w 33004"/>
                  <a:gd name="connsiteY1" fmla="*/ 0 h 943526"/>
                  <a:gd name="connsiteX2" fmla="*/ 33004 w 33004"/>
                  <a:gd name="connsiteY2" fmla="*/ 943526 h 943526"/>
                  <a:gd name="connsiteX3" fmla="*/ 0 w 33004"/>
                  <a:gd name="connsiteY3" fmla="*/ 943526 h 943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004" h="943526">
                    <a:moveTo>
                      <a:pt x="0" y="0"/>
                    </a:moveTo>
                    <a:lnTo>
                      <a:pt x="33004" y="0"/>
                    </a:lnTo>
                    <a:lnTo>
                      <a:pt x="33004" y="943526"/>
                    </a:lnTo>
                    <a:lnTo>
                      <a:pt x="0" y="943526"/>
                    </a:lnTo>
                    <a:close/>
                  </a:path>
                </a:pathLst>
              </a:custGeom>
              <a:solidFill>
                <a:srgbClr val="8FAADC"/>
              </a:solidFill>
              <a:ln w="64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8" name="Rectangle: Rounded Corners 287">
                <a:extLst>
                  <a:ext uri="{FF2B5EF4-FFF2-40B4-BE49-F238E27FC236}">
                    <a16:creationId xmlns:a16="http://schemas.microsoft.com/office/drawing/2014/main" id="{899AC822-5E41-492E-98BF-DD82BDBF1512}"/>
                  </a:ext>
                </a:extLst>
              </p:cNvPr>
              <p:cNvSpPr/>
              <p:nvPr/>
            </p:nvSpPr>
            <p:spPr>
              <a:xfrm>
                <a:off x="8069995" y="324917"/>
                <a:ext cx="2191251" cy="1650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6470" cap="flat">
                <a:noFill/>
                <a:prstDash val="solid"/>
                <a:miter/>
              </a:ln>
              <a:effectLst>
                <a:outerShdw dist="38100" dir="18900000" algn="bl" rotWithShape="0">
                  <a:prstClr val="black">
                    <a:alpha val="1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9" name="Freeform: Shape 288">
                <a:extLst>
                  <a:ext uri="{FF2B5EF4-FFF2-40B4-BE49-F238E27FC236}">
                    <a16:creationId xmlns:a16="http://schemas.microsoft.com/office/drawing/2014/main" id="{2317BF0D-7592-478F-94CC-56429344065D}"/>
                  </a:ext>
                </a:extLst>
              </p:cNvPr>
              <p:cNvSpPr/>
              <p:nvPr/>
            </p:nvSpPr>
            <p:spPr>
              <a:xfrm>
                <a:off x="8070642" y="396102"/>
                <a:ext cx="2191206" cy="93834"/>
              </a:xfrm>
              <a:custGeom>
                <a:avLst/>
                <a:gdLst>
                  <a:gd name="connsiteX0" fmla="*/ 2097372 w 2191206"/>
                  <a:gd name="connsiteY0" fmla="*/ 58890 h 93834"/>
                  <a:gd name="connsiteX1" fmla="*/ 93835 w 2191206"/>
                  <a:gd name="connsiteY1" fmla="*/ 58890 h 93834"/>
                  <a:gd name="connsiteX2" fmla="*/ 0 w 2191206"/>
                  <a:gd name="connsiteY2" fmla="*/ 0 h 93834"/>
                  <a:gd name="connsiteX3" fmla="*/ 0 w 2191206"/>
                  <a:gd name="connsiteY3" fmla="*/ 34945 h 93834"/>
                  <a:gd name="connsiteX4" fmla="*/ 93835 w 2191206"/>
                  <a:gd name="connsiteY4" fmla="*/ 93835 h 93834"/>
                  <a:gd name="connsiteX5" fmla="*/ 2097372 w 2191206"/>
                  <a:gd name="connsiteY5" fmla="*/ 93835 h 93834"/>
                  <a:gd name="connsiteX6" fmla="*/ 2191207 w 2191206"/>
                  <a:gd name="connsiteY6" fmla="*/ 34945 h 93834"/>
                  <a:gd name="connsiteX7" fmla="*/ 2191207 w 2191206"/>
                  <a:gd name="connsiteY7" fmla="*/ 0 h 93834"/>
                  <a:gd name="connsiteX8" fmla="*/ 2097372 w 2191206"/>
                  <a:gd name="connsiteY8" fmla="*/ 58890 h 93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91206" h="93834">
                    <a:moveTo>
                      <a:pt x="2097372" y="58890"/>
                    </a:moveTo>
                    <a:lnTo>
                      <a:pt x="93835" y="58890"/>
                    </a:lnTo>
                    <a:cubicBezTo>
                      <a:pt x="42064" y="58890"/>
                      <a:pt x="0" y="32357"/>
                      <a:pt x="0" y="0"/>
                    </a:cubicBezTo>
                    <a:lnTo>
                      <a:pt x="0" y="34945"/>
                    </a:lnTo>
                    <a:cubicBezTo>
                      <a:pt x="0" y="67302"/>
                      <a:pt x="42064" y="93835"/>
                      <a:pt x="93835" y="93835"/>
                    </a:cubicBezTo>
                    <a:lnTo>
                      <a:pt x="2097372" y="93835"/>
                    </a:lnTo>
                    <a:cubicBezTo>
                      <a:pt x="2149143" y="93835"/>
                      <a:pt x="2191207" y="67302"/>
                      <a:pt x="2191207" y="34945"/>
                    </a:cubicBezTo>
                    <a:lnTo>
                      <a:pt x="2191207" y="0"/>
                    </a:lnTo>
                    <a:cubicBezTo>
                      <a:pt x="2191207" y="33004"/>
                      <a:pt x="2149143" y="58890"/>
                      <a:pt x="2097372" y="58890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64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  <p:grpSp>
          <p:nvGrpSpPr>
            <p:cNvPr id="411" name="Graphic 213">
              <a:extLst>
                <a:ext uri="{FF2B5EF4-FFF2-40B4-BE49-F238E27FC236}">
                  <a16:creationId xmlns:a16="http://schemas.microsoft.com/office/drawing/2014/main" id="{A23CC9A5-7FC0-4902-A686-1115E0EB5E4C}"/>
                </a:ext>
              </a:extLst>
            </p:cNvPr>
            <p:cNvGrpSpPr/>
            <p:nvPr/>
          </p:nvGrpSpPr>
          <p:grpSpPr>
            <a:xfrm>
              <a:off x="1300185" y="-829728"/>
              <a:ext cx="2191853" cy="1080072"/>
              <a:chOff x="8069995" y="-590135"/>
              <a:chExt cx="2191853" cy="1080072"/>
            </a:xfrm>
            <a:effectLst/>
          </p:grpSpPr>
          <p:sp>
            <p:nvSpPr>
              <p:cNvPr id="412" name="Freeform: Shape 411">
                <a:extLst>
                  <a:ext uri="{FF2B5EF4-FFF2-40B4-BE49-F238E27FC236}">
                    <a16:creationId xmlns:a16="http://schemas.microsoft.com/office/drawing/2014/main" id="{935B2244-3FC5-45AE-B8D5-ADCA0F7843E0}"/>
                  </a:ext>
                </a:extLst>
              </p:cNvPr>
              <p:cNvSpPr/>
              <p:nvPr/>
            </p:nvSpPr>
            <p:spPr>
              <a:xfrm>
                <a:off x="8534639" y="-590135"/>
                <a:ext cx="22002" cy="943526"/>
              </a:xfrm>
              <a:custGeom>
                <a:avLst/>
                <a:gdLst>
                  <a:gd name="connsiteX0" fmla="*/ 0 w 22002"/>
                  <a:gd name="connsiteY0" fmla="*/ 0 h 943526"/>
                  <a:gd name="connsiteX1" fmla="*/ 22003 w 22002"/>
                  <a:gd name="connsiteY1" fmla="*/ 0 h 943526"/>
                  <a:gd name="connsiteX2" fmla="*/ 22003 w 22002"/>
                  <a:gd name="connsiteY2" fmla="*/ 943526 h 943526"/>
                  <a:gd name="connsiteX3" fmla="*/ 0 w 22002"/>
                  <a:gd name="connsiteY3" fmla="*/ 943526 h 943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002" h="943526">
                    <a:moveTo>
                      <a:pt x="0" y="0"/>
                    </a:moveTo>
                    <a:lnTo>
                      <a:pt x="22003" y="0"/>
                    </a:lnTo>
                    <a:lnTo>
                      <a:pt x="22003" y="943526"/>
                    </a:lnTo>
                    <a:lnTo>
                      <a:pt x="0" y="943526"/>
                    </a:lnTo>
                    <a:close/>
                  </a:path>
                </a:pathLst>
              </a:custGeom>
              <a:solidFill>
                <a:srgbClr val="7288B0"/>
              </a:solidFill>
              <a:ln w="64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3" name="Freeform: Shape 412">
                <a:extLst>
                  <a:ext uri="{FF2B5EF4-FFF2-40B4-BE49-F238E27FC236}">
                    <a16:creationId xmlns:a16="http://schemas.microsoft.com/office/drawing/2014/main" id="{ECDA2B01-09A5-494C-B8F3-E024B9C80D7D}"/>
                  </a:ext>
                </a:extLst>
              </p:cNvPr>
              <p:cNvSpPr/>
              <p:nvPr/>
            </p:nvSpPr>
            <p:spPr>
              <a:xfrm>
                <a:off x="8473161" y="-590135"/>
                <a:ext cx="33004" cy="943526"/>
              </a:xfrm>
              <a:custGeom>
                <a:avLst/>
                <a:gdLst>
                  <a:gd name="connsiteX0" fmla="*/ 0 w 33004"/>
                  <a:gd name="connsiteY0" fmla="*/ 0 h 943526"/>
                  <a:gd name="connsiteX1" fmla="*/ 33004 w 33004"/>
                  <a:gd name="connsiteY1" fmla="*/ 0 h 943526"/>
                  <a:gd name="connsiteX2" fmla="*/ 33004 w 33004"/>
                  <a:gd name="connsiteY2" fmla="*/ 943526 h 943526"/>
                  <a:gd name="connsiteX3" fmla="*/ 0 w 33004"/>
                  <a:gd name="connsiteY3" fmla="*/ 943526 h 943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004" h="943526">
                    <a:moveTo>
                      <a:pt x="0" y="0"/>
                    </a:moveTo>
                    <a:lnTo>
                      <a:pt x="33004" y="0"/>
                    </a:lnTo>
                    <a:lnTo>
                      <a:pt x="33004" y="943526"/>
                    </a:lnTo>
                    <a:lnTo>
                      <a:pt x="0" y="943526"/>
                    </a:lnTo>
                    <a:close/>
                  </a:path>
                </a:pathLst>
              </a:custGeom>
              <a:solidFill>
                <a:srgbClr val="8FAADC"/>
              </a:solidFill>
              <a:ln w="64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4" name="Freeform: Shape 413">
                <a:extLst>
                  <a:ext uri="{FF2B5EF4-FFF2-40B4-BE49-F238E27FC236}">
                    <a16:creationId xmlns:a16="http://schemas.microsoft.com/office/drawing/2014/main" id="{3C40E00E-A901-48CE-B55A-EC35E4A88232}"/>
                  </a:ext>
                </a:extLst>
              </p:cNvPr>
              <p:cNvSpPr/>
              <p:nvPr/>
            </p:nvSpPr>
            <p:spPr>
              <a:xfrm>
                <a:off x="9775849" y="-590135"/>
                <a:ext cx="22002" cy="943526"/>
              </a:xfrm>
              <a:custGeom>
                <a:avLst/>
                <a:gdLst>
                  <a:gd name="connsiteX0" fmla="*/ 0 w 22002"/>
                  <a:gd name="connsiteY0" fmla="*/ 0 h 943526"/>
                  <a:gd name="connsiteX1" fmla="*/ 22003 w 22002"/>
                  <a:gd name="connsiteY1" fmla="*/ 0 h 943526"/>
                  <a:gd name="connsiteX2" fmla="*/ 22003 w 22002"/>
                  <a:gd name="connsiteY2" fmla="*/ 943526 h 943526"/>
                  <a:gd name="connsiteX3" fmla="*/ 0 w 22002"/>
                  <a:gd name="connsiteY3" fmla="*/ 943526 h 943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002" h="943526">
                    <a:moveTo>
                      <a:pt x="0" y="0"/>
                    </a:moveTo>
                    <a:lnTo>
                      <a:pt x="22003" y="0"/>
                    </a:lnTo>
                    <a:lnTo>
                      <a:pt x="22003" y="943526"/>
                    </a:lnTo>
                    <a:lnTo>
                      <a:pt x="0" y="943526"/>
                    </a:lnTo>
                    <a:close/>
                  </a:path>
                </a:pathLst>
              </a:custGeom>
              <a:solidFill>
                <a:srgbClr val="7288B0"/>
              </a:solidFill>
              <a:ln w="64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5" name="Freeform: Shape 414">
                <a:extLst>
                  <a:ext uri="{FF2B5EF4-FFF2-40B4-BE49-F238E27FC236}">
                    <a16:creationId xmlns:a16="http://schemas.microsoft.com/office/drawing/2014/main" id="{76BF367A-4EFB-4AEB-81C9-34A7448D24F8}"/>
                  </a:ext>
                </a:extLst>
              </p:cNvPr>
              <p:cNvSpPr/>
              <p:nvPr/>
            </p:nvSpPr>
            <p:spPr>
              <a:xfrm>
                <a:off x="9825678" y="-590135"/>
                <a:ext cx="33004" cy="943526"/>
              </a:xfrm>
              <a:custGeom>
                <a:avLst/>
                <a:gdLst>
                  <a:gd name="connsiteX0" fmla="*/ 0 w 33004"/>
                  <a:gd name="connsiteY0" fmla="*/ 0 h 943526"/>
                  <a:gd name="connsiteX1" fmla="*/ 33004 w 33004"/>
                  <a:gd name="connsiteY1" fmla="*/ 0 h 943526"/>
                  <a:gd name="connsiteX2" fmla="*/ 33004 w 33004"/>
                  <a:gd name="connsiteY2" fmla="*/ 943526 h 943526"/>
                  <a:gd name="connsiteX3" fmla="*/ 0 w 33004"/>
                  <a:gd name="connsiteY3" fmla="*/ 943526 h 943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004" h="943526">
                    <a:moveTo>
                      <a:pt x="0" y="0"/>
                    </a:moveTo>
                    <a:lnTo>
                      <a:pt x="33004" y="0"/>
                    </a:lnTo>
                    <a:lnTo>
                      <a:pt x="33004" y="943526"/>
                    </a:lnTo>
                    <a:lnTo>
                      <a:pt x="0" y="943526"/>
                    </a:lnTo>
                    <a:close/>
                  </a:path>
                </a:pathLst>
              </a:custGeom>
              <a:solidFill>
                <a:srgbClr val="8FAADC"/>
              </a:solidFill>
              <a:ln w="64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7" name="Rectangle: Rounded Corners 416">
                <a:extLst>
                  <a:ext uri="{FF2B5EF4-FFF2-40B4-BE49-F238E27FC236}">
                    <a16:creationId xmlns:a16="http://schemas.microsoft.com/office/drawing/2014/main" id="{1494D605-0296-490C-A0AA-BD8597D94357}"/>
                  </a:ext>
                </a:extLst>
              </p:cNvPr>
              <p:cNvSpPr/>
              <p:nvPr/>
            </p:nvSpPr>
            <p:spPr>
              <a:xfrm>
                <a:off x="8069995" y="324917"/>
                <a:ext cx="2191251" cy="16502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6470" cap="flat">
                <a:noFill/>
                <a:prstDash val="solid"/>
                <a:miter/>
              </a:ln>
              <a:effectLst>
                <a:outerShdw dist="38100" dir="18900000" algn="bl" rotWithShape="0">
                  <a:prstClr val="black">
                    <a:alpha val="1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8" name="Freeform: Shape 417">
                <a:extLst>
                  <a:ext uri="{FF2B5EF4-FFF2-40B4-BE49-F238E27FC236}">
                    <a16:creationId xmlns:a16="http://schemas.microsoft.com/office/drawing/2014/main" id="{E8576BC1-8737-406D-87B4-8D1CE7A6A55F}"/>
                  </a:ext>
                </a:extLst>
              </p:cNvPr>
              <p:cNvSpPr/>
              <p:nvPr/>
            </p:nvSpPr>
            <p:spPr>
              <a:xfrm>
                <a:off x="8070642" y="396102"/>
                <a:ext cx="2191206" cy="93834"/>
              </a:xfrm>
              <a:custGeom>
                <a:avLst/>
                <a:gdLst>
                  <a:gd name="connsiteX0" fmla="*/ 2097372 w 2191206"/>
                  <a:gd name="connsiteY0" fmla="*/ 58890 h 93834"/>
                  <a:gd name="connsiteX1" fmla="*/ 93835 w 2191206"/>
                  <a:gd name="connsiteY1" fmla="*/ 58890 h 93834"/>
                  <a:gd name="connsiteX2" fmla="*/ 0 w 2191206"/>
                  <a:gd name="connsiteY2" fmla="*/ 0 h 93834"/>
                  <a:gd name="connsiteX3" fmla="*/ 0 w 2191206"/>
                  <a:gd name="connsiteY3" fmla="*/ 34945 h 93834"/>
                  <a:gd name="connsiteX4" fmla="*/ 93835 w 2191206"/>
                  <a:gd name="connsiteY4" fmla="*/ 93835 h 93834"/>
                  <a:gd name="connsiteX5" fmla="*/ 2097372 w 2191206"/>
                  <a:gd name="connsiteY5" fmla="*/ 93835 h 93834"/>
                  <a:gd name="connsiteX6" fmla="*/ 2191207 w 2191206"/>
                  <a:gd name="connsiteY6" fmla="*/ 34945 h 93834"/>
                  <a:gd name="connsiteX7" fmla="*/ 2191207 w 2191206"/>
                  <a:gd name="connsiteY7" fmla="*/ 0 h 93834"/>
                  <a:gd name="connsiteX8" fmla="*/ 2097372 w 2191206"/>
                  <a:gd name="connsiteY8" fmla="*/ 58890 h 93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91206" h="93834">
                    <a:moveTo>
                      <a:pt x="2097372" y="58890"/>
                    </a:moveTo>
                    <a:lnTo>
                      <a:pt x="93835" y="58890"/>
                    </a:lnTo>
                    <a:cubicBezTo>
                      <a:pt x="42064" y="58890"/>
                      <a:pt x="0" y="32357"/>
                      <a:pt x="0" y="0"/>
                    </a:cubicBezTo>
                    <a:lnTo>
                      <a:pt x="0" y="34945"/>
                    </a:lnTo>
                    <a:cubicBezTo>
                      <a:pt x="0" y="67302"/>
                      <a:pt x="42064" y="93835"/>
                      <a:pt x="93835" y="93835"/>
                    </a:cubicBezTo>
                    <a:lnTo>
                      <a:pt x="2097372" y="93835"/>
                    </a:lnTo>
                    <a:cubicBezTo>
                      <a:pt x="2149143" y="93835"/>
                      <a:pt x="2191207" y="67302"/>
                      <a:pt x="2191207" y="34945"/>
                    </a:cubicBezTo>
                    <a:lnTo>
                      <a:pt x="2191207" y="0"/>
                    </a:lnTo>
                    <a:cubicBezTo>
                      <a:pt x="2191207" y="33004"/>
                      <a:pt x="2149143" y="58890"/>
                      <a:pt x="2097372" y="58890"/>
                    </a:cubicBezTo>
                    <a:close/>
                  </a:path>
                </a:pathLst>
              </a:custGeom>
              <a:solidFill>
                <a:schemeClr val="tx1">
                  <a:alpha val="20000"/>
                </a:schemeClr>
              </a:solidFill>
              <a:ln w="64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491093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00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00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8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1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1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accel="20000" decel="8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300" fill="hold"/>
                                        <p:tgtEl>
                                          <p:spTgt spid="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300" fill="hold"/>
                                        <p:tgtEl>
                                          <p:spTgt spid="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8" presetClass="emph" presetSubtype="0" accel="3000" decel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6200000">
                                      <p:cBhvr>
                                        <p:cTn id="47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7102996"/>
      </p:ext>
    </p:extLst>
  </p:cSld>
  <p:clrMapOvr>
    <a:masterClrMapping/>
  </p:clrMapOvr>
  <p:transition spd="slow" advClick="0" advTm="0">
    <p:push dir="u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</Words>
  <Application>Microsoft Office PowerPoint</Application>
  <PresentationFormat>Widescreen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 From Creative Studios Pro</dc:creator>
  <cp:lastModifiedBy>My Device is Awesome</cp:lastModifiedBy>
  <cp:revision>9</cp:revision>
  <dcterms:created xsi:type="dcterms:W3CDTF">2021-09-20T04:09:08Z</dcterms:created>
  <dcterms:modified xsi:type="dcterms:W3CDTF">2021-09-20T06:44:32Z</dcterms:modified>
</cp:coreProperties>
</file>