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2" r:id="rId10"/>
    <p:sldId id="263" r:id="rId11"/>
    <p:sldId id="268" r:id="rId12"/>
    <p:sldId id="269" r:id="rId13"/>
    <p:sldId id="264" r:id="rId14"/>
    <p:sldId id="265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1EC2CF-1313-2B78-62BB-46F4B8B14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D878ED-08BA-4093-ADAC-DE7D38A3792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71F70-5CC7-9CB3-F880-B8F346D59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5BB90-706F-504C-B60A-5F7DE5595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2EC63A-9973-440A-95F1-60E8B205847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91365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67ABC-FBD0-1646-17BA-47E4BB002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484F9A-3663-4E70-8ADA-3B84E65658F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8FFB0D-B2AA-8D39-E9BE-CF51C9766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040C21-3BC9-5D7C-E072-5B2B8516E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439229-C916-4C3D-A424-E884FB76CF4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92610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1E141F-8CF1-847E-8E22-CDF0D7873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9CE32E-B09A-4869-8AB9-2AD4D68506D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3437DD-FA64-F208-2498-3DC5E495B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4AB867-5918-2CEC-5DB0-B92768285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C5DECE-0118-47E5-9A8F-C4F006876D1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717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239A50-DC8F-D0D4-FE84-1EF7DE714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A9F263-6150-4D94-95C9-EB09E3C8962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96E13D-C06E-0A62-3A9D-B2C206050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4A94AF-5B61-B8E2-E245-6050E080B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FF9B85-7C52-4FE1-A3A7-72444ED467F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2308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162B2-5C3A-BA2B-364E-EE778BC1F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0DD123-6EB1-4DF7-AFE9-9221D421268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AE65BC-DF39-5458-F8EA-5D802C73F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AAC7A-AA4A-64BD-A75E-2DE186F0C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F0AAAA-E88D-4275-A0B8-530906BF9A7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4086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E7F6741-BFCD-F3B1-D458-6940D6C12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F93B81-932A-4270-AF43-8D10D3DE149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E3511E1-30A1-F241-20DB-42A84F6EF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2297DB6-4C3B-9902-ACF4-475064F1B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09B90-175C-40FE-BDF1-D874C858E46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50370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047E8A0-9FF9-AAF7-F89F-BB653BF36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935092-1D15-49C0-AF9F-8FEA4CE0E6E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8DB7CF2-60F2-60EB-6B37-F33672D3F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9F878C0-5113-92E9-77F2-6A807D0A4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D385B-F0CB-49B3-B015-84AC2377918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23994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87B7357-783F-83A2-995B-559DE73A8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78D682-34CA-41E0-B5A0-D5E6618B985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23480E0-20CD-C702-3452-6C40A265D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AAA7EBD-C178-DB30-0455-F2448530D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C63EE-F89E-4397-A5F0-4D6CF93EFE7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22744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537C5A8-2AB5-9A36-65C7-207E931A0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CC9D54-814F-4C04-844B-4E5BB6C64E1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48C9EEF-89DD-1217-7BAC-8C241FA0A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751CC6D-E1BF-7F14-D97E-B68C18737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67678-D081-41D3-86FE-95BA4DD782A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20961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7550CEB-86BA-9775-C4A7-E11B3D8E6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F293D5-B463-4F40-818D-B74F2C84813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0DEBDA1-3A41-70A9-8C96-59FD16C14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50B7780-B10D-DA3A-AAE6-F2A6C7CB2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A283C3-805D-4DA8-901C-2D94D165E7D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3866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7559DCB-D10F-5F64-B5FB-1ECE273DB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CA16E4-9124-4438-A1A4-A104A478D6D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A111528-6602-3041-3DDB-902268687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381BE93-6956-B47B-2F51-289E07398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AF06A0-EEC0-4F86-8467-1CFBADB94F4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11712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2B8916B-7515-5E19-36F4-0344D169A0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AD696927-8B5B-2191-C7E8-A79084C0DF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4F2EB5-8DA7-89F7-E871-965C698BBF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EE9ADBA6-60D1-4624-8C24-89F78CB9BC5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1ACF09-4E41-3DDA-4D2D-A83EB1B782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EB848-0206-8463-C400-D1F5BE33A6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5A8180D1-B611-4D98-A44D-1268218F4BAB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199B5B4D-FE28-236D-B93F-10D96D212D7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760C1311-243B-4E13-8EBE-5E2492351645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/16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0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1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4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7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8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9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2D73D4E1-B1EB-9593-BAFC-D815EFBB0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C306C6B8-4920-D968-B380-59F91A23E91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4AB0C86-77ED-2424-BD1E-76029C2DC5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6AA117C7-C49C-F9A7-E9E6-97DB4D1D8A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D2CD5CD6-375E-E183-1FDC-911BB31DE4B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CA721FE1-7110-8E26-C736-036BA862B4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A90BF607-4962-77EA-DFD7-7DD211DE6A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523FE6B0-8A5D-06CF-5764-150639D6C80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F9F430E8-E492-51FC-20C1-38324FAAC7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7F2CC66-A6F9-BE45-8070-271A9A7A5A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2072DD1A-06F7-7662-20E9-46447A15508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2F9F6B67-6DFE-1C97-77FC-C22BC8DE9B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03941734-D2F4-D4F0-ADE2-D2CB6302C6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87F9C2DC-7AE2-8D3E-34FC-EB8F3A222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5FDB1398-5344-6EA3-0AA5-A3F516020C2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98B07F6-F100-DE0B-09B2-9351DA3F32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54EDE7F-D0E1-BC63-5427-4472296B4B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CBB7FB40-69DF-0B2E-8194-0EC9D21F95B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0F2122B-40C3-3500-57D6-7802A771E9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18D8635F-B9EF-35FF-DB93-8426D961EB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CA02CCA1-9C29-38E8-1045-A6A26101DFE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1273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ECC5B523-8DB5-767E-88A7-BD45AAF1FC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A16D255-C312-6192-A6D4-A93426ACFA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9ABBFA7C-60F7-6818-B21A-3A06E5BF6804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1271" name="Picture 15">
              <a:extLst>
                <a:ext uri="{FF2B5EF4-FFF2-40B4-BE49-F238E27FC236}">
                  <a16:creationId xmlns:a16="http://schemas.microsoft.com/office/drawing/2014/main" id="{57C253ED-A844-4854-65A4-EAAEFEEB34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14F84BA0-0C5B-487E-2E11-BC741C64FB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9B9EF2C5-9B20-CB09-9CC5-141457555C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3">
            <a:extLst>
              <a:ext uri="{FF2B5EF4-FFF2-40B4-BE49-F238E27FC236}">
                <a16:creationId xmlns:a16="http://schemas.microsoft.com/office/drawing/2014/main" id="{462431E2-DD3A-8E25-21E3-607E66F5E29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301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EF900442-CB25-EA69-30FC-30CCDC91CF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2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DD5E21F0-5D7B-5AF3-2E35-9D0B99C857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2292" name="Group 6">
            <a:extLst>
              <a:ext uri="{FF2B5EF4-FFF2-40B4-BE49-F238E27FC236}">
                <a16:creationId xmlns:a16="http://schemas.microsoft.com/office/drawing/2014/main" id="{7BADEECE-E84D-4D91-551E-AF31C8CC13F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9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85BC617A-B97D-A906-161B-7DC0A06C23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0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617676F8-CEE2-B538-B303-21F4BBED04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3" name="Group 9">
            <a:extLst>
              <a:ext uri="{FF2B5EF4-FFF2-40B4-BE49-F238E27FC236}">
                <a16:creationId xmlns:a16="http://schemas.microsoft.com/office/drawing/2014/main" id="{9C7673E3-E6D0-1434-F038-28E48240487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2297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B387BE42-F435-9E55-041A-5E6BFE548F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8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2C951F5D-9E6C-E6F8-B54F-EC6A50A755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4" name="Group 12">
            <a:extLst>
              <a:ext uri="{FF2B5EF4-FFF2-40B4-BE49-F238E27FC236}">
                <a16:creationId xmlns:a16="http://schemas.microsoft.com/office/drawing/2014/main" id="{A91297A4-D47D-D42A-4A18-F20BF217EDE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2295" name="Picture 13">
              <a:extLst>
                <a:ext uri="{FF2B5EF4-FFF2-40B4-BE49-F238E27FC236}">
                  <a16:creationId xmlns:a16="http://schemas.microsoft.com/office/drawing/2014/main" id="{4C9DA812-B6F1-2340-FD0F-E3E93BF457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6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F3BBC628-72A3-D7A3-29C4-AFAB00821D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99FA9E01-9007-B7DC-4FDA-AE2BF22393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3">
            <a:extLst>
              <a:ext uri="{FF2B5EF4-FFF2-40B4-BE49-F238E27FC236}">
                <a16:creationId xmlns:a16="http://schemas.microsoft.com/office/drawing/2014/main" id="{357BAFFE-C3FF-8E6E-9A47-0538D50F078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5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5743AC13-E7E3-48A6-4C82-E2ACC88981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764947A5-FB7B-4BDB-9995-6DDB520522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6" name="Group 6">
            <a:extLst>
              <a:ext uri="{FF2B5EF4-FFF2-40B4-BE49-F238E27FC236}">
                <a16:creationId xmlns:a16="http://schemas.microsoft.com/office/drawing/2014/main" id="{5B654599-99DA-93E3-0E97-0E5B4D970E5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3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9E687784-A2BE-D21C-46A9-B91CAA0F7E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5AA043AA-83F5-9C56-ABBA-7E2F2D15C0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7" name="Group 9">
            <a:extLst>
              <a:ext uri="{FF2B5EF4-FFF2-40B4-BE49-F238E27FC236}">
                <a16:creationId xmlns:a16="http://schemas.microsoft.com/office/drawing/2014/main" id="{7A4B932B-1B85-2E78-9BDA-42DE6D81836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3321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A07D8DEB-A03A-560B-A4F2-0A525D37B3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10D2325B-7E0C-F4A5-05D7-26D8DD08BA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8" name="Group 12">
            <a:extLst>
              <a:ext uri="{FF2B5EF4-FFF2-40B4-BE49-F238E27FC236}">
                <a16:creationId xmlns:a16="http://schemas.microsoft.com/office/drawing/2014/main" id="{2E410727-FB58-7C55-4561-C7A694E5264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3319" name="Picture 13">
              <a:extLst>
                <a:ext uri="{FF2B5EF4-FFF2-40B4-BE49-F238E27FC236}">
                  <a16:creationId xmlns:a16="http://schemas.microsoft.com/office/drawing/2014/main" id="{E072C809-1EDD-4996-4C54-3C50EE8297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E6643BEF-55B9-9DCA-E7B6-D682F8A5CD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>
            <a:extLst>
              <a:ext uri="{FF2B5EF4-FFF2-40B4-BE49-F238E27FC236}">
                <a16:creationId xmlns:a16="http://schemas.microsoft.com/office/drawing/2014/main" id="{753A602F-8B26-2772-88F8-EB7E13DE5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39" name="Group 5">
            <a:extLst>
              <a:ext uri="{FF2B5EF4-FFF2-40B4-BE49-F238E27FC236}">
                <a16:creationId xmlns:a16="http://schemas.microsoft.com/office/drawing/2014/main" id="{CBD4FB68-A3A8-90FB-6C5C-E1E9FC8332C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434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E12C3BA-8C56-7D96-5646-D6412B1FBA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8778F856-DFA2-89E7-6CAA-C149F0C5C0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4340" name="Group 8">
            <a:extLst>
              <a:ext uri="{FF2B5EF4-FFF2-40B4-BE49-F238E27FC236}">
                <a16:creationId xmlns:a16="http://schemas.microsoft.com/office/drawing/2014/main" id="{2671CD7F-2D31-1443-ED89-E0E9B7E1EF3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434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2388B25-B7E1-1C02-F4DD-3DD0C5940A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8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501B4284-9152-9753-1054-61DA3BEFAE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4341" name="Group 11">
            <a:extLst>
              <a:ext uri="{FF2B5EF4-FFF2-40B4-BE49-F238E27FC236}">
                <a16:creationId xmlns:a16="http://schemas.microsoft.com/office/drawing/2014/main" id="{4F4D5893-9DBD-8417-D580-200E72E1411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4345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7B02AEBB-7D76-0782-E267-08EF68498B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68B46BE-0C76-4301-E986-753754869A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4342" name="Group 14">
            <a:extLst>
              <a:ext uri="{FF2B5EF4-FFF2-40B4-BE49-F238E27FC236}">
                <a16:creationId xmlns:a16="http://schemas.microsoft.com/office/drawing/2014/main" id="{DCFA826E-818B-D6CA-E15A-EDCCE3B02DF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4343" name="Picture 15">
              <a:extLst>
                <a:ext uri="{FF2B5EF4-FFF2-40B4-BE49-F238E27FC236}">
                  <a16:creationId xmlns:a16="http://schemas.microsoft.com/office/drawing/2014/main" id="{CB6D2E8A-3B60-2E75-AAFD-0AEB878621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A353C4A0-1C00-0820-368B-72F62A054D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>
            <a:extLst>
              <a:ext uri="{FF2B5EF4-FFF2-40B4-BE49-F238E27FC236}">
                <a16:creationId xmlns:a16="http://schemas.microsoft.com/office/drawing/2014/main" id="{490B30D2-0A0B-F161-C8C7-0F3C019A03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3" name="Group 5">
            <a:extLst>
              <a:ext uri="{FF2B5EF4-FFF2-40B4-BE49-F238E27FC236}">
                <a16:creationId xmlns:a16="http://schemas.microsoft.com/office/drawing/2014/main" id="{80F64056-11F9-8DE9-BCA5-89671D64597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537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C7A1DE3-C23D-BDFC-7BD5-96EE86173E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639CE8FC-63D3-0703-3E34-C78D576B12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5364" name="Group 8">
            <a:extLst>
              <a:ext uri="{FF2B5EF4-FFF2-40B4-BE49-F238E27FC236}">
                <a16:creationId xmlns:a16="http://schemas.microsoft.com/office/drawing/2014/main" id="{7AE2E0C5-7E88-3938-0463-0769A0D94CD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537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31E2C096-A063-3ACB-3A48-479CEC2061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58E86302-E16F-47EC-7631-A141186735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5365" name="Group 11">
            <a:extLst>
              <a:ext uri="{FF2B5EF4-FFF2-40B4-BE49-F238E27FC236}">
                <a16:creationId xmlns:a16="http://schemas.microsoft.com/office/drawing/2014/main" id="{BAF81898-AB69-7D50-D106-CEB5148B86B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536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D3D56DC5-7B7E-5C6D-E55A-99A4CAC269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C4357F9-6F78-F576-E9A5-E44508C9A0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5366" name="Group 14">
            <a:extLst>
              <a:ext uri="{FF2B5EF4-FFF2-40B4-BE49-F238E27FC236}">
                <a16:creationId xmlns:a16="http://schemas.microsoft.com/office/drawing/2014/main" id="{002C133D-795E-E989-7460-20B4BCC874D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5367" name="Picture 15">
              <a:extLst>
                <a:ext uri="{FF2B5EF4-FFF2-40B4-BE49-F238E27FC236}">
                  <a16:creationId xmlns:a16="http://schemas.microsoft.com/office/drawing/2014/main" id="{9D8350AF-EEB9-2497-2239-7AFAC4242D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B3FE1DDA-0170-1E63-B896-14B6CE7EEE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>
            <a:extLst>
              <a:ext uri="{FF2B5EF4-FFF2-40B4-BE49-F238E27FC236}">
                <a16:creationId xmlns:a16="http://schemas.microsoft.com/office/drawing/2014/main" id="{623D6861-2D62-DCE9-3367-ED6420191C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7" name="Group 3">
            <a:extLst>
              <a:ext uri="{FF2B5EF4-FFF2-40B4-BE49-F238E27FC236}">
                <a16:creationId xmlns:a16="http://schemas.microsoft.com/office/drawing/2014/main" id="{B6608E79-6130-46E1-75FB-9F7105212F8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6397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3E8ADAA9-EB6F-7E64-4290-32DCCD4DCD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8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9184D2F3-D04F-8D41-A9F4-4062496F04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6388" name="Group 6">
            <a:extLst>
              <a:ext uri="{FF2B5EF4-FFF2-40B4-BE49-F238E27FC236}">
                <a16:creationId xmlns:a16="http://schemas.microsoft.com/office/drawing/2014/main" id="{919DB3CA-0ABA-B6BE-C927-F6D961319F6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6395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363304FE-B56F-C8DF-5D68-5ACFB21E7B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6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4E45D546-D5E4-A14D-30CB-C667BEFC17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6389" name="Group 9">
            <a:extLst>
              <a:ext uri="{FF2B5EF4-FFF2-40B4-BE49-F238E27FC236}">
                <a16:creationId xmlns:a16="http://schemas.microsoft.com/office/drawing/2014/main" id="{97912F47-BE34-0D14-B467-669309EC7A5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6393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CC85A154-76F2-F9C4-D062-BE0CEAF2E0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4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4D0D56DA-7C56-8E85-E7E8-6F3085B5FC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6390" name="Group 12">
            <a:extLst>
              <a:ext uri="{FF2B5EF4-FFF2-40B4-BE49-F238E27FC236}">
                <a16:creationId xmlns:a16="http://schemas.microsoft.com/office/drawing/2014/main" id="{215221B1-F4D2-97E6-D149-531EE02F37C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6391" name="Picture 13">
              <a:extLst>
                <a:ext uri="{FF2B5EF4-FFF2-40B4-BE49-F238E27FC236}">
                  <a16:creationId xmlns:a16="http://schemas.microsoft.com/office/drawing/2014/main" id="{7BC9BA3E-B682-A05C-9D5A-C7501CD6DE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2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7206BD88-7CE3-2A35-A18C-E85406CBF8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>
            <a:extLst>
              <a:ext uri="{FF2B5EF4-FFF2-40B4-BE49-F238E27FC236}">
                <a16:creationId xmlns:a16="http://schemas.microsoft.com/office/drawing/2014/main" id="{C93734D3-F33A-8DBA-DF16-76BDF45D7B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1" name="Group 3">
            <a:extLst>
              <a:ext uri="{FF2B5EF4-FFF2-40B4-BE49-F238E27FC236}">
                <a16:creationId xmlns:a16="http://schemas.microsoft.com/office/drawing/2014/main" id="{7A8C101E-87F8-4AA8-49E7-97D2237CE71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7421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2C959F50-C7B8-9FA2-168B-91A5CBE1FB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2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F46B83CB-CE7D-4738-33B8-D55612F70D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7412" name="Group 6">
            <a:extLst>
              <a:ext uri="{FF2B5EF4-FFF2-40B4-BE49-F238E27FC236}">
                <a16:creationId xmlns:a16="http://schemas.microsoft.com/office/drawing/2014/main" id="{1BCD993D-4F1A-9D4A-B046-F520D2D10BA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7419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B5522826-925B-9CEF-C5DF-6490DC0F3C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0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7DBB04DD-4C64-A0B8-353E-083F6571D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7413" name="Group 9">
            <a:extLst>
              <a:ext uri="{FF2B5EF4-FFF2-40B4-BE49-F238E27FC236}">
                <a16:creationId xmlns:a16="http://schemas.microsoft.com/office/drawing/2014/main" id="{3D5490AE-7C51-134B-989B-A6747FA8861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7417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CA703256-EA82-994A-28C0-82139B22DA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8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B2DA99D7-E917-CEE5-5718-C98FEC57FD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7414" name="Group 12">
            <a:extLst>
              <a:ext uri="{FF2B5EF4-FFF2-40B4-BE49-F238E27FC236}">
                <a16:creationId xmlns:a16="http://schemas.microsoft.com/office/drawing/2014/main" id="{21ED835A-8AAA-9CDC-362B-59A06C08338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7415" name="Picture 13">
              <a:extLst>
                <a:ext uri="{FF2B5EF4-FFF2-40B4-BE49-F238E27FC236}">
                  <a16:creationId xmlns:a16="http://schemas.microsoft.com/office/drawing/2014/main" id="{7699739D-AFB6-FF06-A875-36C1BE0C57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6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DD81FA17-9D1E-BC93-1B40-10CCE35E92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125B9406-31FF-E5AF-B18E-4E7034AF85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A69FB543-7050-62B1-0229-86BC0FEFAFB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99A0993-9E9D-65DA-1D74-160F7E65EB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394F7823-EE0B-F0D1-E936-ECD8211B56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CCA29FA9-FE61-C371-0658-C72B340B2C7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279F2195-8722-B2BC-DF0B-720F6302F0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BB72AF37-EA09-22AC-F160-FF904C0E26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23FF5D11-964C-B619-DB03-CD4C932A28B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6A602826-C2E0-CD69-0B8B-B25A10CAC5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047F5ED-4A50-C4FC-63A2-57A547A811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7D0C428D-5507-887C-295C-5EFD7E56AF7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05AB51B6-79BD-2242-E8C8-760DB525EC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6BD26D19-4FD7-C181-3C39-88338526CC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CCEC4A28-79A4-FED3-3539-02215F5787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E4FD1FAB-57B2-4F91-AF59-C86BE75E385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1BF533F-739C-45C6-B770-A8E15909FF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F039E72-0345-121F-512E-5AB836BD19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543A3CF3-C085-9744-3E4F-56A3549BD7B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6541D9A-019D-15C9-7CAC-1F11AC9C54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2915818A-55C7-C41A-1441-AF2E162F0F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97A515B5-8BAB-4389-DE51-E471E30F7AE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EE72ECB8-8804-472C-0419-E928E4E919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90673AE-DDC3-ABE1-DB74-E365D2D798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3431ED71-5C22-FC11-8141-9A81F4AA44F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14FBBE35-6178-40A1-44FE-03DAE1E20E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D8EFCF23-AE19-3EAB-F4A9-6506A35705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09FC8520-FCA1-71D6-13A7-44D8F4A0BB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B47095A9-C40A-BE86-3E01-E259AF175F8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DD6A94A-2F47-C629-C760-63B383985D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15164B14-7F90-2956-31B7-533C42DBCD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CB9A61B4-DB1D-FE49-4561-AF8A5D94EBA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85F927FD-23B2-FD0D-1AE7-4D1AAA6A96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460E11FE-9124-E05C-6E1C-797D27611A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F8FF0F15-BBB1-9308-061E-F2272CBAF96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C4FA7F3D-26A2-23C9-0065-4B648EE967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153145F-03A0-83B4-7E61-DE8A7EEDF5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2426CB1F-B25D-ACCB-EC18-40D87CC4124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C3AFD89E-82B4-A8AB-BFAA-3CCAF0343F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085B9EC5-518C-7674-586A-AF2F6B9C52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FBB7DA3B-9030-5F0F-7AAE-01FBEA7898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2EAD9B2F-4CD7-AAE5-7115-D315404555D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AE1AA96-C683-02CA-8DE3-B1D0BD04E4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818FAF0-2A13-E145-1441-B2FDC3DEB4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89FB4365-8F8E-E2D7-F944-87372C5707B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289A1FF-E198-085A-E611-2CBBFE3A79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F23D0F24-E5A6-CFA4-C265-9CF532E5DF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73C9B783-B1C6-34AF-D28A-D26FDB24748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037477DA-8E39-0489-103F-370DDD0209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7BCBECC-2F15-2CC5-0FA0-0E7B3606FC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AF0FFDD0-C045-2794-C822-CED65CE1632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D0CE9010-E7E2-8C87-7C25-917B5FE1FB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EBB4842B-A272-341C-5D8E-54EFC1A844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CA055DBC-D3C8-CD37-4E08-6FD38DFA8A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F75F3414-20C1-750A-D29E-17351C8A030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30786CB-8264-8520-9E68-1CB1EA1922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654CFA26-5787-0FD1-5B0C-BA2819C328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5056C9AD-D264-2644-D841-31E41A66A43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9C7CC16-6EA0-ED93-2EFB-BBB3FBF6E3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D9FA26B8-6FEB-9AE9-681A-0DDF298437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A7013DA7-B722-2FBF-F8A3-0D3BBBB259C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F794A80D-F927-5894-DFFC-27A3B05758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B934A8D-BDAE-1ECB-2445-7D1E0FFB66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F192D775-43C8-7BB8-074B-959A1CFBBE4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4E6AAD84-24E5-2E77-8E76-73C0903B9F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B6999034-53AA-4BA9-D551-F80116D210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9190F9D2-03B2-AF09-C825-8E4E982EDA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3">
            <a:extLst>
              <a:ext uri="{FF2B5EF4-FFF2-40B4-BE49-F238E27FC236}">
                <a16:creationId xmlns:a16="http://schemas.microsoft.com/office/drawing/2014/main" id="{F32C87D3-00AD-3698-8B33-24862FE90AA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5F5F7D53-8787-BEE6-BBBB-EF9CE73021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98E19E52-21AC-27F3-2924-49FAED617F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6">
            <a:extLst>
              <a:ext uri="{FF2B5EF4-FFF2-40B4-BE49-F238E27FC236}">
                <a16:creationId xmlns:a16="http://schemas.microsoft.com/office/drawing/2014/main" id="{C3AB4920-9092-3104-CF6E-AA85C7E153B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A2A0515A-3516-084B-E649-163C32B2D6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E7A70E67-83A8-7B14-F3E7-6E0E11C139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9">
            <a:extLst>
              <a:ext uri="{FF2B5EF4-FFF2-40B4-BE49-F238E27FC236}">
                <a16:creationId xmlns:a16="http://schemas.microsoft.com/office/drawing/2014/main" id="{0F02F984-05D6-23A8-52C8-623356A62B3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847040E4-557A-2C87-467B-65CE4AFB63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84188135-B8B1-B23A-965B-77D67AAB2B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2">
            <a:extLst>
              <a:ext uri="{FF2B5EF4-FFF2-40B4-BE49-F238E27FC236}">
                <a16:creationId xmlns:a16="http://schemas.microsoft.com/office/drawing/2014/main" id="{DBA631A8-69EA-C658-C29E-6458ED0EF0F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3">
              <a:extLst>
                <a:ext uri="{FF2B5EF4-FFF2-40B4-BE49-F238E27FC236}">
                  <a16:creationId xmlns:a16="http://schemas.microsoft.com/office/drawing/2014/main" id="{D8AC2547-F4E8-F6F8-66FA-41E680BC40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4456BF38-A9AC-00EB-0848-19D2FCC864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BE56A4C7-D3FB-DEB4-4248-883DD0934E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3">
            <a:extLst>
              <a:ext uri="{FF2B5EF4-FFF2-40B4-BE49-F238E27FC236}">
                <a16:creationId xmlns:a16="http://schemas.microsoft.com/office/drawing/2014/main" id="{BC2EC314-4F85-6E98-18A6-16A22949C27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A113A96C-B750-A42D-B55B-51F620E898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7FFF8079-E655-C244-5A6A-809C6E8117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6">
            <a:extLst>
              <a:ext uri="{FF2B5EF4-FFF2-40B4-BE49-F238E27FC236}">
                <a16:creationId xmlns:a16="http://schemas.microsoft.com/office/drawing/2014/main" id="{4E065484-F367-53B3-1BDA-E8E90038F5A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D9EBD637-7CDE-8312-27C3-A41A3A2CB0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CF667BA2-4A4B-5DC3-7023-5B0D847144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9">
            <a:extLst>
              <a:ext uri="{FF2B5EF4-FFF2-40B4-BE49-F238E27FC236}">
                <a16:creationId xmlns:a16="http://schemas.microsoft.com/office/drawing/2014/main" id="{5F012B0E-B239-A220-3E93-DB1B7FA6D5C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AC70DC3E-92AC-9636-E15E-3D6D68F517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A7620312-A315-2BD6-05D8-1AE17B43F4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2">
            <a:extLst>
              <a:ext uri="{FF2B5EF4-FFF2-40B4-BE49-F238E27FC236}">
                <a16:creationId xmlns:a16="http://schemas.microsoft.com/office/drawing/2014/main" id="{C8B004F2-7C91-804A-5A85-9D608E71AD1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3">
              <a:extLst>
                <a:ext uri="{FF2B5EF4-FFF2-40B4-BE49-F238E27FC236}">
                  <a16:creationId xmlns:a16="http://schemas.microsoft.com/office/drawing/2014/main" id="{B29750C1-74D4-6013-F309-6E2CB5FC9D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8EACD090-BDCA-A3ED-F8D7-3D8DD6A60F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AA934040-5BF9-815C-0ABA-4E2AF5F3B7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6C8071A9-2E83-2A9E-B6A1-67F57587322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317EA7C-4D79-4AEF-625A-7035B99022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72E07F9-6041-07BB-651F-28A0E30591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41E1342C-67FF-41A6-8FBF-DC9B90095F9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5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1DE36D1-8872-93CA-C517-47BDED402E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4FA5E346-EF0A-47C2-238D-909126295C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5C8B20C8-2A1A-F869-B198-2E36187657C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024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BEBFA6DE-DC0E-4E3A-646B-0491F8179D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786EE2D-44CB-9DB6-339D-FFFE52A6EC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DE09F95F-104D-0F5E-D44F-C47D6D6722D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0247" name="Picture 15">
              <a:extLst>
                <a:ext uri="{FF2B5EF4-FFF2-40B4-BE49-F238E27FC236}">
                  <a16:creationId xmlns:a16="http://schemas.microsoft.com/office/drawing/2014/main" id="{FF559EA9-2ED7-BE70-5147-C26107F54D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5E2C22B2-DC8D-BBAF-790A-C616C1766C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64</Words>
  <Application>Microsoft Office PowerPoint</Application>
  <PresentationFormat>와이드스크린</PresentationFormat>
  <Paragraphs>64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2008-12-25T18:29:39Z</dcterms:created>
  <dcterms:modified xsi:type="dcterms:W3CDTF">2025-01-08T07:41:43Z</dcterms:modified>
</cp:coreProperties>
</file>