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가르침을 잊지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계명을 네 마음에 간직하여라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너의 창고가 가득 차고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포도주 통에 햇포도주가 넘칠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9677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훈계를 거부하지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책망을 싫어하지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0050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사랑하시는 사람을 꾸짖으시니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마치 귀여워하는 아들을 꾸짖는 아버지와 같으시다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5159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지혜를 찾는 사람은 복이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명철을 얻는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74358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참으로 지혜를 얻는 것이 은을 얻는 것보다 낫고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황금을 얻는 것보다 더 유익하다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618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지혜는 진주보다 더 값지고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갖고 싶어하는 그 어떤 것도 이것과 비교할 수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5201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오른손에는 장수가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왼손에는 부귀영화가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5802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지혜의 길은 즐거운 길이요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모든 길에는 평안이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9716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얻는 사람에게는 생명의 나무이니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붙드는 사람은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3451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지혜로 땅의 기초를 놓으셨고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명철로 하늘을 펼쳐 놓으셨다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2721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그것들이 너를 장수하게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해가 갈수록 더욱 평안을 누리게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2767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지식으로 깊은 물줄기를 터뜨리시고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구름에서 이슬이 내리게 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7929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건전한 지혜와 분별력을 모두 잘 간직하여 너의 시야에서 떠나지 않게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0993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너의 영혼에 생기를 불어넣으며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목에 우아한 장식물이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3736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너는 너의 길을 무사히 갈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발은 걸려 넘어지지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80964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누워도 두렵지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누우면 곧 단잠을 자게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7213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갑자기 닥치는 두려운 일이나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사람에게 닥치는 멸망을 보고 무서워하지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0127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네가 의지할 분이 되셔서 너의 발이 덫에 걸리지 않게 지켜 주실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3225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손에 선을 행할 힘이 있거든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도움을 청하는 사람에게 주저하지 말고 선을 행하여라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7977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가진 것이 있으면서도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이웃에게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갔다가 다시 오시오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내일 주겠소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93941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의지하며 살고 있는 너의 이웃에게 해를 끼칠 계획은 꾸미지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0849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인자와 진리를 저버리지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목에 걸고 다니며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마음 속 깊이 새겨 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53352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너에게 해를 끼치지 않는 사람과는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까닭없이 다투지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8262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폭력을 휘두르는 사람을 부러워하지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행위는 그 어떤 것이든 따르지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0379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참으로 주님은 역겨운 일을 하는 사람은 미워하시고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바른길을 걷는 사람과는 늘 사귐을 가지신다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39166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악한 사람의 집에는 저주를 내리시지만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의로운 사람이 사는 곳에는 복을 내려 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50950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진실로 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조롱하는 사람을 비웃으시고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겸손한 사람에게는 은혜를 베푸신다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22623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지혜있는 사람은 영광을 물려받고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미련한 사람은 수치를 당할 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9428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하나님과 사람 앞에서 네가 은혜를 입고 귀중히 여김을 받을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361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마음을 다하여 주님을 의뢰하고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명철을 의지하지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1777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하는 모든 일에서 주님을 인정하여라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주님께서 네가 가는 길을 곧게 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8817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스스로 지혜롭다고 여기지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경외하며 악을 멀리하여라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937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이것이 너의 몸에 보약이 되어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상처가 낫고 아픔이 사라질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3847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재산과 땅에서 얻은 모든 첫 열매로 주님을 공경하여라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잠언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1822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670</Words>
  <Application>Microsoft Office PowerPoint</Application>
  <PresentationFormat>화면 슬라이드 쇼(16:9)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40" baseType="lpstr">
      <vt:lpstr>나눔스퀘어 ExtraBold</vt:lpstr>
      <vt:lpstr>Aptos</vt:lpstr>
      <vt:lpstr>Aptos Display</vt:lpstr>
      <vt:lpstr>Arial</vt:lpstr>
      <vt:lpstr>Office 테마</vt:lpstr>
      <vt:lpstr>잠 3:1. 아이들아, 내 가르침을 잊지 말고, 내 계명을 네 마음에 간직하여라.</vt:lpstr>
      <vt:lpstr>잠 3:2. 그러면 그것들이 너를 장수하게 하며, 해가 갈수록 더욱 평안을 누리게 할 것이다.</vt:lpstr>
      <vt:lpstr>잠 3:3. 인자와 진리를 저버리지 말고, 그것을 목에 걸고 다니며, 너의 마음 속 깊이 새겨 두어라.</vt:lpstr>
      <vt:lpstr>잠 3:4. 그러면 하나님과 사람 앞에서 네가 은혜를 입고 귀중히 여김을 받을 것이다.</vt:lpstr>
      <vt:lpstr>잠 3:5. 너의 마음을 다하여 주님을 의뢰하고, 너의 명철을 의지하지 말아라.</vt:lpstr>
      <vt:lpstr>잠 3:6. 네가 하는 모든 일에서 주님을 인정하여라. 그러면 주님께서 네가 가는 길을 곧게 하실 것이다.</vt:lpstr>
      <vt:lpstr>잠 3:7. 스스로 지혜롭다고 여기지 말고, 주님을 경외하며 악을 멀리하여라.</vt:lpstr>
      <vt:lpstr>잠 3:8. 그러면 이것이 너의 몸에 보약이 되어, 상처가 낫고 아픔이 사라질 것이다.</vt:lpstr>
      <vt:lpstr>잠 3:9. 너의 재산과 땅에서 얻은 모든 첫 열매로 주님을 공경하여라.</vt:lpstr>
      <vt:lpstr>잠 3:10. 그러면 너의 창고가 가득 차고, 너의 포도주 통에 햇포도주가 넘칠 것이다.</vt:lpstr>
      <vt:lpstr>잠 3:11. 아이들아, 주님의 훈계를 거부하지 말고, 그의 책망을 싫어하지 말아라.</vt:lpstr>
      <vt:lpstr>잠 3:12. 주님은, 당신이 사랑하시는 사람을 꾸짖으시니, 마치 귀여워하는 아들을 꾸짖는 아버지와 같으시다.</vt:lpstr>
      <vt:lpstr>잠 3:13. 지혜를 찾는 사람은 복이 있고, 명철을 얻는 사람은 복이 있다.</vt:lpstr>
      <vt:lpstr>잠 3:14. 참으로 지혜를 얻는 것이 은을 얻는 것보다 낫고, 황금을 얻는 것보다 더 유익하다.</vt:lpstr>
      <vt:lpstr>잠 3:15. 지혜는 진주보다 더 값지고, 네가 갖고 싶어하는 그 어떤 것도 이것과 비교할 수 없다.</vt:lpstr>
      <vt:lpstr>잠 3:16. 그 오른손에는 장수가 있고, 그 왼손에는 부귀영화가 있다.</vt:lpstr>
      <vt:lpstr>잠 3:17. 지혜의 길은 즐거운 길이요, 그 모든 길에는 평안이 있다.</vt:lpstr>
      <vt:lpstr>잠 3:18. 지혜는, 그것을 얻는 사람에게는 생명의 나무이니, 그것을 붙드는 사람은 복이 있다.</vt:lpstr>
      <vt:lpstr>잠 3:19. 주님은 지혜로 땅의 기초를 놓으셨고, 명철로 하늘을 펼쳐 놓으셨다.</vt:lpstr>
      <vt:lpstr>잠 3:20. 그분은 지식으로 깊은 물줄기를 터뜨리시고, 구름에서 이슬이 내리게 하신다.</vt:lpstr>
      <vt:lpstr>잠 3:21. 아이들아, 건전한 지혜와 분별력을 모두 잘 간직하여 너의 시야에서 떠나지 않게 하여라.</vt:lpstr>
      <vt:lpstr>잠 3:22. 그것이 너의 영혼에 생기를 불어넣으며, 너의 목에 우아한 장식물이 될 것이다.</vt:lpstr>
      <vt:lpstr>잠 3:23. 그 때에 너는 너의 길을 무사히 갈 것이며, 너의 발은 걸려 넘어지지 않을 것이다.</vt:lpstr>
      <vt:lpstr>잠 3:24. 너는 누워도 두렵지 않고, 누우면 곧 단잠을 자게 될 것이다.</vt:lpstr>
      <vt:lpstr>잠 3:25. 너는 갑자기 닥치는 두려운 일이나, 악한 사람에게 닥치는 멸망을 보고 무서워하지 말아라.</vt:lpstr>
      <vt:lpstr>잠 3:26. 주님께서 네가 의지할 분이 되셔서 너의 발이 덫에 걸리지 않게 지켜 주실 것이다.</vt:lpstr>
      <vt:lpstr>잠 3:27. 너의 손에 선을 행할 힘이 있거든, 도움을 청하는 사람에게 주저하지 말고 선을 행하여라.</vt:lpstr>
      <vt:lpstr>잠 3:28. 네가 가진 것이 있으면서도, 너의 이웃에게 "갔다가 다시 오시오. 내일 주겠소" 말하지 말아라.</vt:lpstr>
      <vt:lpstr>잠 3:29. 너를 의지하며 살고 있는 너의 이웃에게 해를 끼칠 계획은 꾸미지 말아라.</vt:lpstr>
      <vt:lpstr>잠 3:30. 너에게 해를 끼치지 않는 사람과는, 까닭없이 다투지 말아라.</vt:lpstr>
      <vt:lpstr>잠 3:31. 폭력을 휘두르는 사람을 부러워하지 말고, 그의 행위는 그 어떤 것이든 따르지 말아라.</vt:lpstr>
      <vt:lpstr>잠 3:32. 참으로 주님은 역겨운 일을 하는 사람은 미워하시고, 바른길을 걷는 사람과는 늘 사귐을 가지신다.</vt:lpstr>
      <vt:lpstr>잠 3:33. 주님은 악한 사람의 집에는 저주를 내리시지만, 의로운 사람이 사는 곳에는 복을 내려 주신다.</vt:lpstr>
      <vt:lpstr>잠 3:34. 진실로 주님은, 조롱하는 사람을 비웃으시고, 겸손한 사람에게는 은혜를 베푸신다.</vt:lpstr>
      <vt:lpstr>잠 3:35. 지혜있는 사람은 영광을 물려받고, 미련한 사람은 수치를 당할 뿐이다.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2024-10-24T04:00:28Z</dcterms:modified>
</cp:coreProperties>
</file>